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709" r:id="rId2"/>
    <p:sldMasterId id="2147483849" r:id="rId3"/>
  </p:sldMasterIdLst>
  <p:notesMasterIdLst>
    <p:notesMasterId r:id="rId28"/>
  </p:notesMasterIdLst>
  <p:sldIdLst>
    <p:sldId id="479" r:id="rId4"/>
    <p:sldId id="473" r:id="rId5"/>
    <p:sldId id="465" r:id="rId6"/>
    <p:sldId id="472" r:id="rId7"/>
    <p:sldId id="496" r:id="rId8"/>
    <p:sldId id="480" r:id="rId9"/>
    <p:sldId id="484" r:id="rId10"/>
    <p:sldId id="483" r:id="rId11"/>
    <p:sldId id="486" r:id="rId12"/>
    <p:sldId id="491" r:id="rId13"/>
    <p:sldId id="490" r:id="rId14"/>
    <p:sldId id="495" r:id="rId15"/>
    <p:sldId id="492" r:id="rId16"/>
    <p:sldId id="499" r:id="rId17"/>
    <p:sldId id="444" r:id="rId18"/>
    <p:sldId id="497" r:id="rId19"/>
    <p:sldId id="498" r:id="rId20"/>
    <p:sldId id="474" r:id="rId21"/>
    <p:sldId id="467" r:id="rId22"/>
    <p:sldId id="478" r:id="rId23"/>
    <p:sldId id="476" r:id="rId24"/>
    <p:sldId id="469" r:id="rId25"/>
    <p:sldId id="500" r:id="rId26"/>
    <p:sldId id="425" r:id="rId27"/>
  </p:sldIdLst>
  <p:sldSz cx="9144000" cy="6858000" type="screen4x3"/>
  <p:notesSz cx="6858000" cy="9144000"/>
  <p:defaultTextStyle>
    <a:defPPr>
      <a:defRPr lang="en-US"/>
    </a:defPPr>
    <a:lvl1pPr algn="l" rtl="0" eaLnBrk="0" fontAlgn="base" hangingPunct="0">
      <a:spcBef>
        <a:spcPct val="0"/>
      </a:spcBef>
      <a:spcAft>
        <a:spcPct val="0"/>
      </a:spcAft>
      <a:defRPr sz="4000" kern="1200">
        <a:solidFill>
          <a:schemeClr val="tx1"/>
        </a:solidFill>
        <a:latin typeface=".VnTime" pitchFamily="34" charset="0"/>
        <a:ea typeface="+mn-ea"/>
        <a:cs typeface="+mn-cs"/>
      </a:defRPr>
    </a:lvl1pPr>
    <a:lvl2pPr marL="457200" algn="l" rtl="0" eaLnBrk="0" fontAlgn="base" hangingPunct="0">
      <a:spcBef>
        <a:spcPct val="0"/>
      </a:spcBef>
      <a:spcAft>
        <a:spcPct val="0"/>
      </a:spcAft>
      <a:defRPr sz="4000" kern="1200">
        <a:solidFill>
          <a:schemeClr val="tx1"/>
        </a:solidFill>
        <a:latin typeface=".VnTime" pitchFamily="34" charset="0"/>
        <a:ea typeface="+mn-ea"/>
        <a:cs typeface="+mn-cs"/>
      </a:defRPr>
    </a:lvl2pPr>
    <a:lvl3pPr marL="914400" algn="l" rtl="0" eaLnBrk="0" fontAlgn="base" hangingPunct="0">
      <a:spcBef>
        <a:spcPct val="0"/>
      </a:spcBef>
      <a:spcAft>
        <a:spcPct val="0"/>
      </a:spcAft>
      <a:defRPr sz="4000"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sz="4000"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sz="4000" kern="1200">
        <a:solidFill>
          <a:schemeClr val="tx1"/>
        </a:solidFill>
        <a:latin typeface=".VnTime" pitchFamily="34" charset="0"/>
        <a:ea typeface="+mn-ea"/>
        <a:cs typeface="+mn-cs"/>
      </a:defRPr>
    </a:lvl5pPr>
    <a:lvl6pPr marL="2286000" algn="l" defTabSz="914400" rtl="0" eaLnBrk="1" latinLnBrk="0" hangingPunct="1">
      <a:defRPr sz="4000" kern="1200">
        <a:solidFill>
          <a:schemeClr val="tx1"/>
        </a:solidFill>
        <a:latin typeface=".VnTime" pitchFamily="34" charset="0"/>
        <a:ea typeface="+mn-ea"/>
        <a:cs typeface="+mn-cs"/>
      </a:defRPr>
    </a:lvl6pPr>
    <a:lvl7pPr marL="2743200" algn="l" defTabSz="914400" rtl="0" eaLnBrk="1" latinLnBrk="0" hangingPunct="1">
      <a:defRPr sz="4000" kern="1200">
        <a:solidFill>
          <a:schemeClr val="tx1"/>
        </a:solidFill>
        <a:latin typeface=".VnTime" pitchFamily="34" charset="0"/>
        <a:ea typeface="+mn-ea"/>
        <a:cs typeface="+mn-cs"/>
      </a:defRPr>
    </a:lvl7pPr>
    <a:lvl8pPr marL="3200400" algn="l" defTabSz="914400" rtl="0" eaLnBrk="1" latinLnBrk="0" hangingPunct="1">
      <a:defRPr sz="4000" kern="1200">
        <a:solidFill>
          <a:schemeClr val="tx1"/>
        </a:solidFill>
        <a:latin typeface=".VnTime" pitchFamily="34" charset="0"/>
        <a:ea typeface="+mn-ea"/>
        <a:cs typeface="+mn-cs"/>
      </a:defRPr>
    </a:lvl8pPr>
    <a:lvl9pPr marL="3657600" algn="l" defTabSz="914400" rtl="0" eaLnBrk="1" latinLnBrk="0" hangingPunct="1">
      <a:defRPr sz="4000" kern="1200">
        <a:solidFill>
          <a:schemeClr val="tx1"/>
        </a:solidFill>
        <a:latin typeface=".VnTime"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EF79"/>
    <a:srgbClr val="FFCCFF"/>
    <a:srgbClr val="FFFF66"/>
    <a:srgbClr val="FF99FF"/>
    <a:srgbClr val="990099"/>
    <a:srgbClr val="CCFF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9" autoAdjust="0"/>
    <p:restoredTop sz="98647" autoAdjust="0"/>
  </p:normalViewPr>
  <p:slideViewPr>
    <p:cSldViewPr>
      <p:cViewPr varScale="1">
        <p:scale>
          <a:sx n="67" d="100"/>
          <a:sy n="67" d="100"/>
        </p:scale>
        <p:origin x="1248"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614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4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4116DF1-C611-4650-B66F-12AF51EB3B9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nTime"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nTime"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nTime"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nTime"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nTime"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VnTime" pitchFamily="34" charset="0"/>
              </a:defRPr>
            </a:lvl1pPr>
            <a:lvl2pPr marL="742950" indent="-285750">
              <a:spcBef>
                <a:spcPct val="30000"/>
              </a:spcBef>
              <a:defRPr sz="1200">
                <a:solidFill>
                  <a:schemeClr val="tx1"/>
                </a:solidFill>
                <a:latin typeface=".VnTime" pitchFamily="34" charset="0"/>
              </a:defRPr>
            </a:lvl2pPr>
            <a:lvl3pPr marL="1143000" indent="-228600">
              <a:spcBef>
                <a:spcPct val="30000"/>
              </a:spcBef>
              <a:defRPr sz="1200">
                <a:solidFill>
                  <a:schemeClr val="tx1"/>
                </a:solidFill>
                <a:latin typeface=".VnTime" pitchFamily="34" charset="0"/>
              </a:defRPr>
            </a:lvl3pPr>
            <a:lvl4pPr marL="1600200" indent="-228600">
              <a:spcBef>
                <a:spcPct val="30000"/>
              </a:spcBef>
              <a:defRPr sz="1200">
                <a:solidFill>
                  <a:schemeClr val="tx1"/>
                </a:solidFill>
                <a:latin typeface=".VnTime" pitchFamily="34" charset="0"/>
              </a:defRPr>
            </a:lvl4pPr>
            <a:lvl5pPr marL="2057400" indent="-228600">
              <a:spcBef>
                <a:spcPct val="30000"/>
              </a:spcBef>
              <a:defRPr sz="1200">
                <a:solidFill>
                  <a:schemeClr val="tx1"/>
                </a:solidFill>
                <a:latin typeface=".VnTime" pitchFamily="34" charset="0"/>
              </a:defRPr>
            </a:lvl5pPr>
            <a:lvl6pPr marL="2514600" indent="-228600" eaLnBrk="0" fontAlgn="base" hangingPunct="0">
              <a:spcBef>
                <a:spcPct val="30000"/>
              </a:spcBef>
              <a:spcAft>
                <a:spcPct val="0"/>
              </a:spcAft>
              <a:defRPr sz="1200">
                <a:solidFill>
                  <a:schemeClr val="tx1"/>
                </a:solidFill>
                <a:latin typeface=".VnTime" pitchFamily="34" charset="0"/>
              </a:defRPr>
            </a:lvl6pPr>
            <a:lvl7pPr marL="2971800" indent="-228600" eaLnBrk="0" fontAlgn="base" hangingPunct="0">
              <a:spcBef>
                <a:spcPct val="30000"/>
              </a:spcBef>
              <a:spcAft>
                <a:spcPct val="0"/>
              </a:spcAft>
              <a:defRPr sz="1200">
                <a:solidFill>
                  <a:schemeClr val="tx1"/>
                </a:solidFill>
                <a:latin typeface=".VnTime" pitchFamily="34" charset="0"/>
              </a:defRPr>
            </a:lvl7pPr>
            <a:lvl8pPr marL="3429000" indent="-228600" eaLnBrk="0" fontAlgn="base" hangingPunct="0">
              <a:spcBef>
                <a:spcPct val="30000"/>
              </a:spcBef>
              <a:spcAft>
                <a:spcPct val="0"/>
              </a:spcAft>
              <a:defRPr sz="1200">
                <a:solidFill>
                  <a:schemeClr val="tx1"/>
                </a:solidFill>
                <a:latin typeface=".VnTime" pitchFamily="34" charset="0"/>
              </a:defRPr>
            </a:lvl8pPr>
            <a:lvl9pPr marL="3886200" indent="-228600" eaLnBrk="0" fontAlgn="base" hangingPunct="0">
              <a:spcBef>
                <a:spcPct val="30000"/>
              </a:spcBef>
              <a:spcAft>
                <a:spcPct val="0"/>
              </a:spcAft>
              <a:defRPr sz="1200">
                <a:solidFill>
                  <a:schemeClr val="tx1"/>
                </a:solidFill>
                <a:latin typeface=".VnTime" pitchFamily="34" charset="0"/>
              </a:defRPr>
            </a:lvl9pPr>
          </a:lstStyle>
          <a:p>
            <a:pPr>
              <a:spcBef>
                <a:spcPct val="0"/>
              </a:spcBef>
            </a:pPr>
            <a:fld id="{99EF83E8-5BD1-4B61-BF37-1DE3DBB56B50}" type="slidenum">
              <a:rPr lang="en-US" altLang="en-US" smtClean="0">
                <a:solidFill>
                  <a:srgbClr val="000000"/>
                </a:solidFill>
              </a:rPr>
              <a:pPr>
                <a:spcBef>
                  <a:spcPct val="0"/>
                </a:spcBef>
              </a:pPr>
              <a:t>3</a:t>
            </a:fld>
            <a:endParaRPr lang="en-US" altLang="en-US">
              <a:solidFill>
                <a:srgbClr val="000000"/>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VnTime" pitchFamily="34" charset="0"/>
              </a:defRPr>
            </a:lvl1pPr>
            <a:lvl2pPr marL="742950" indent="-285750">
              <a:spcBef>
                <a:spcPct val="30000"/>
              </a:spcBef>
              <a:defRPr sz="1200">
                <a:solidFill>
                  <a:schemeClr val="tx1"/>
                </a:solidFill>
                <a:latin typeface=".VnTime" pitchFamily="34" charset="0"/>
              </a:defRPr>
            </a:lvl2pPr>
            <a:lvl3pPr marL="1143000" indent="-228600">
              <a:spcBef>
                <a:spcPct val="30000"/>
              </a:spcBef>
              <a:defRPr sz="1200">
                <a:solidFill>
                  <a:schemeClr val="tx1"/>
                </a:solidFill>
                <a:latin typeface=".VnTime" pitchFamily="34" charset="0"/>
              </a:defRPr>
            </a:lvl3pPr>
            <a:lvl4pPr marL="1600200" indent="-228600">
              <a:spcBef>
                <a:spcPct val="30000"/>
              </a:spcBef>
              <a:defRPr sz="1200">
                <a:solidFill>
                  <a:schemeClr val="tx1"/>
                </a:solidFill>
                <a:latin typeface=".VnTime" pitchFamily="34" charset="0"/>
              </a:defRPr>
            </a:lvl4pPr>
            <a:lvl5pPr marL="2057400" indent="-228600">
              <a:spcBef>
                <a:spcPct val="30000"/>
              </a:spcBef>
              <a:defRPr sz="1200">
                <a:solidFill>
                  <a:schemeClr val="tx1"/>
                </a:solidFill>
                <a:latin typeface=".VnTime" pitchFamily="34" charset="0"/>
              </a:defRPr>
            </a:lvl5pPr>
            <a:lvl6pPr marL="2514600" indent="-228600" eaLnBrk="0" fontAlgn="base" hangingPunct="0">
              <a:spcBef>
                <a:spcPct val="30000"/>
              </a:spcBef>
              <a:spcAft>
                <a:spcPct val="0"/>
              </a:spcAft>
              <a:defRPr sz="1200">
                <a:solidFill>
                  <a:schemeClr val="tx1"/>
                </a:solidFill>
                <a:latin typeface=".VnTime" pitchFamily="34" charset="0"/>
              </a:defRPr>
            </a:lvl6pPr>
            <a:lvl7pPr marL="2971800" indent="-228600" eaLnBrk="0" fontAlgn="base" hangingPunct="0">
              <a:spcBef>
                <a:spcPct val="30000"/>
              </a:spcBef>
              <a:spcAft>
                <a:spcPct val="0"/>
              </a:spcAft>
              <a:defRPr sz="1200">
                <a:solidFill>
                  <a:schemeClr val="tx1"/>
                </a:solidFill>
                <a:latin typeface=".VnTime" pitchFamily="34" charset="0"/>
              </a:defRPr>
            </a:lvl7pPr>
            <a:lvl8pPr marL="3429000" indent="-228600" eaLnBrk="0" fontAlgn="base" hangingPunct="0">
              <a:spcBef>
                <a:spcPct val="30000"/>
              </a:spcBef>
              <a:spcAft>
                <a:spcPct val="0"/>
              </a:spcAft>
              <a:defRPr sz="1200">
                <a:solidFill>
                  <a:schemeClr val="tx1"/>
                </a:solidFill>
                <a:latin typeface=".VnTime" pitchFamily="34" charset="0"/>
              </a:defRPr>
            </a:lvl8pPr>
            <a:lvl9pPr marL="3886200" indent="-228600" eaLnBrk="0" fontAlgn="base" hangingPunct="0">
              <a:spcBef>
                <a:spcPct val="30000"/>
              </a:spcBef>
              <a:spcAft>
                <a:spcPct val="0"/>
              </a:spcAft>
              <a:defRPr sz="1200">
                <a:solidFill>
                  <a:schemeClr val="tx1"/>
                </a:solidFill>
                <a:latin typeface=".VnTime" pitchFamily="34" charset="0"/>
              </a:defRPr>
            </a:lvl9pPr>
          </a:lstStyle>
          <a:p>
            <a:pPr>
              <a:spcBef>
                <a:spcPct val="0"/>
              </a:spcBef>
            </a:pPr>
            <a:fld id="{952A4906-E55F-4C6F-8F11-A65AC2CCD08A}" type="slidenum">
              <a:rPr lang="en-US" altLang="en-US" smtClean="0">
                <a:solidFill>
                  <a:srgbClr val="000000"/>
                </a:solidFill>
              </a:rPr>
              <a:pPr>
                <a:spcBef>
                  <a:spcPct val="0"/>
                </a:spcBef>
              </a:pPr>
              <a:t>11</a:t>
            </a:fld>
            <a:endParaRPr lang="en-US" altLang="en-US">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fontAlgn="base">
              <a:spcBef>
                <a:spcPct val="0"/>
              </a:spcBef>
              <a:spcAft>
                <a:spcPct val="0"/>
              </a:spcAft>
              <a:defRPr>
                <a:latin typeface=".VnTime" pitchFamily="34" charset="0"/>
              </a:defRPr>
            </a:lvl1pPr>
          </a:lstStyle>
          <a:p>
            <a:pPr>
              <a:defRPr/>
            </a:pPr>
            <a:fld id="{F31AF7E9-51AA-4E94-8D79-49065E244D48}" type="datetimeFigureOut">
              <a:rPr lang="vi-VN"/>
              <a:pPr>
                <a:defRPr/>
              </a:pPr>
              <a:t>24/10/2021</a:t>
            </a:fld>
            <a:endParaRPr lang="vi-VN"/>
          </a:p>
        </p:txBody>
      </p:sp>
      <p:sp>
        <p:nvSpPr>
          <p:cNvPr id="23" name="Footer Placeholder 16"/>
          <p:cNvSpPr>
            <a:spLocks noGrp="1"/>
          </p:cNvSpPr>
          <p:nvPr>
            <p:ph type="ftr" sz="quarter" idx="11"/>
          </p:nvPr>
        </p:nvSpPr>
        <p:spPr bwMode="auto">
          <a:xfrm rot="5400000">
            <a:off x="7077076" y="4181475"/>
            <a:ext cx="3657600" cy="384175"/>
          </a:xfrm>
        </p:spPr>
        <p:txBody>
          <a:bodyPr/>
          <a:lstStyle>
            <a:lvl1pPr fontAlgn="base">
              <a:spcBef>
                <a:spcPct val="0"/>
              </a:spcBef>
              <a:spcAft>
                <a:spcPct val="0"/>
              </a:spcAft>
              <a:defRPr>
                <a:latin typeface=".VnTime" pitchFamily="34" charset="0"/>
              </a:defRPr>
            </a:lvl1pPr>
          </a:lstStyle>
          <a:p>
            <a:pPr>
              <a:defRPr/>
            </a:pPr>
            <a:endParaRPr lang="vi-VN"/>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atin typeface=".VnTime" panose="020B7200000000000000" pitchFamily="34" charset="0"/>
              </a:defRPr>
            </a:lvl1pPr>
          </a:lstStyle>
          <a:p>
            <a:pPr>
              <a:defRPr/>
            </a:pPr>
            <a:fld id="{AD525B86-C9AB-4B17-BC94-B8BF23F26EAD}" type="slidenum">
              <a:rPr lang="vi-VN"/>
              <a:pPr>
                <a:defRPr/>
              </a:pPr>
              <a:t>‹#›</a:t>
            </a:fld>
            <a:endParaRPr lang="vi-VN"/>
          </a:p>
        </p:txBody>
      </p:sp>
    </p:spTree>
    <p:extLst>
      <p:ext uri="{BB962C8B-B14F-4D97-AF65-F5344CB8AC3E}">
        <p14:creationId xmlns:p14="http://schemas.microsoft.com/office/powerpoint/2010/main" val="36849880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VnTime" pitchFamily="34" charset="0"/>
              </a:defRPr>
            </a:lvl1pPr>
          </a:lstStyle>
          <a:p>
            <a:pPr>
              <a:defRPr/>
            </a:pPr>
            <a:fld id="{C2EAC277-70FF-4348-A44F-8C9F9EEFBD26}" type="datetimeFigureOut">
              <a:rPr lang="vi-VN"/>
              <a:pPr>
                <a:defRPr/>
              </a:pPr>
              <a:t>24/10/2021</a:t>
            </a:fld>
            <a:endParaRPr lang="vi-VN"/>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VnTime" pitchFamily="34" charset="0"/>
              </a:defRPr>
            </a:lvl1pPr>
          </a:lstStyle>
          <a:p>
            <a:pPr>
              <a:defRPr/>
            </a:pPr>
            <a:endParaRPr lang="vi-VN"/>
          </a:p>
        </p:txBody>
      </p:sp>
      <p:sp>
        <p:nvSpPr>
          <p:cNvPr id="6" name="Slide Number Placeholder 5"/>
          <p:cNvSpPr>
            <a:spLocks noGrp="1"/>
          </p:cNvSpPr>
          <p:nvPr>
            <p:ph type="sldNum" sz="quarter" idx="12"/>
          </p:nvPr>
        </p:nvSpPr>
        <p:spPr/>
        <p:txBody>
          <a:bodyPr/>
          <a:lstStyle>
            <a:lvl1pPr>
              <a:defRPr>
                <a:latin typeface=".VnTime" panose="020B7200000000000000" pitchFamily="34" charset="0"/>
              </a:defRPr>
            </a:lvl1pPr>
          </a:lstStyle>
          <a:p>
            <a:pPr>
              <a:defRPr/>
            </a:pPr>
            <a:fld id="{14AFD035-5B10-4840-A7DD-0E09F95218B5}" type="slidenum">
              <a:rPr lang="vi-VN"/>
              <a:pPr>
                <a:defRPr/>
              </a:pPr>
              <a:t>‹#›</a:t>
            </a:fld>
            <a:endParaRPr lang="vi-VN"/>
          </a:p>
        </p:txBody>
      </p:sp>
    </p:spTree>
    <p:extLst>
      <p:ext uri="{BB962C8B-B14F-4D97-AF65-F5344CB8AC3E}">
        <p14:creationId xmlns:p14="http://schemas.microsoft.com/office/powerpoint/2010/main" val="241833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VnTime" pitchFamily="34" charset="0"/>
              </a:defRPr>
            </a:lvl1pPr>
          </a:lstStyle>
          <a:p>
            <a:pPr>
              <a:defRPr/>
            </a:pPr>
            <a:fld id="{BD957BE6-13F7-49B5-B4E4-DC7D7B39BCB0}" type="datetimeFigureOut">
              <a:rPr lang="vi-VN"/>
              <a:pPr>
                <a:defRPr/>
              </a:pPr>
              <a:t>24/10/2021</a:t>
            </a:fld>
            <a:endParaRPr lang="vi-VN"/>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VnTime" pitchFamily="34" charset="0"/>
              </a:defRPr>
            </a:lvl1pPr>
          </a:lstStyle>
          <a:p>
            <a:pPr>
              <a:defRPr/>
            </a:pPr>
            <a:endParaRPr lang="vi-VN"/>
          </a:p>
        </p:txBody>
      </p:sp>
      <p:sp>
        <p:nvSpPr>
          <p:cNvPr id="6" name="Slide Number Placeholder 5"/>
          <p:cNvSpPr>
            <a:spLocks noGrp="1"/>
          </p:cNvSpPr>
          <p:nvPr>
            <p:ph type="sldNum" sz="quarter" idx="12"/>
          </p:nvPr>
        </p:nvSpPr>
        <p:spPr/>
        <p:txBody>
          <a:bodyPr/>
          <a:lstStyle>
            <a:lvl1pPr>
              <a:defRPr>
                <a:latin typeface=".VnTime" panose="020B7200000000000000" pitchFamily="34" charset="0"/>
              </a:defRPr>
            </a:lvl1pPr>
          </a:lstStyle>
          <a:p>
            <a:pPr>
              <a:defRPr/>
            </a:pPr>
            <a:fld id="{01BEB7AA-8057-477A-8C58-C5BE58F7657E}" type="slidenum">
              <a:rPr lang="vi-VN"/>
              <a:pPr>
                <a:defRPr/>
              </a:pPr>
              <a:t>‹#›</a:t>
            </a:fld>
            <a:endParaRPr lang="vi-VN"/>
          </a:p>
        </p:txBody>
      </p:sp>
    </p:spTree>
    <p:extLst>
      <p:ext uri="{BB962C8B-B14F-4D97-AF65-F5344CB8AC3E}">
        <p14:creationId xmlns:p14="http://schemas.microsoft.com/office/powerpoint/2010/main" val="1773415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EB2B62B-B950-47E4-B440-86F0A5012E28}" type="slidenum">
              <a:rPr lang="en-US"/>
              <a:pPr>
                <a:defRPr/>
              </a:pPr>
              <a:t>‹#›</a:t>
            </a:fld>
            <a:endParaRPr lang="en-US"/>
          </a:p>
        </p:txBody>
      </p:sp>
    </p:spTree>
    <p:extLst>
      <p:ext uri="{BB962C8B-B14F-4D97-AF65-F5344CB8AC3E}">
        <p14:creationId xmlns:p14="http://schemas.microsoft.com/office/powerpoint/2010/main" val="2456000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2B68D0F-B833-497C-B250-7887F02D8EE4}" type="slidenum">
              <a:rPr lang="en-US"/>
              <a:pPr>
                <a:defRPr/>
              </a:pPr>
              <a:t>‹#›</a:t>
            </a:fld>
            <a:endParaRPr lang="en-US"/>
          </a:p>
        </p:txBody>
      </p:sp>
    </p:spTree>
    <p:extLst>
      <p:ext uri="{BB962C8B-B14F-4D97-AF65-F5344CB8AC3E}">
        <p14:creationId xmlns:p14="http://schemas.microsoft.com/office/powerpoint/2010/main" val="24702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71C46ED-CB26-400A-A7E9-017D3157DB11}" type="slidenum">
              <a:rPr lang="en-US"/>
              <a:pPr>
                <a:defRPr/>
              </a:pPr>
              <a:t>‹#›</a:t>
            </a:fld>
            <a:endParaRPr lang="en-US"/>
          </a:p>
        </p:txBody>
      </p:sp>
    </p:spTree>
    <p:extLst>
      <p:ext uri="{BB962C8B-B14F-4D97-AF65-F5344CB8AC3E}">
        <p14:creationId xmlns:p14="http://schemas.microsoft.com/office/powerpoint/2010/main" val="1190778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C85DEB2B-7F5C-4FCE-8900-FDED5176DE39}" type="slidenum">
              <a:rPr lang="en-US"/>
              <a:pPr>
                <a:defRPr/>
              </a:pPr>
              <a:t>‹#›</a:t>
            </a:fld>
            <a:endParaRPr lang="en-US"/>
          </a:p>
        </p:txBody>
      </p:sp>
    </p:spTree>
    <p:extLst>
      <p:ext uri="{BB962C8B-B14F-4D97-AF65-F5344CB8AC3E}">
        <p14:creationId xmlns:p14="http://schemas.microsoft.com/office/powerpoint/2010/main" val="677512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A79F9C47-F3E8-4D39-B6B9-C799C81497CB}" type="slidenum">
              <a:rPr lang="en-US"/>
              <a:pPr>
                <a:defRPr/>
              </a:pPr>
              <a:t>‹#›</a:t>
            </a:fld>
            <a:endParaRPr lang="en-US"/>
          </a:p>
        </p:txBody>
      </p:sp>
    </p:spTree>
    <p:extLst>
      <p:ext uri="{BB962C8B-B14F-4D97-AF65-F5344CB8AC3E}">
        <p14:creationId xmlns:p14="http://schemas.microsoft.com/office/powerpoint/2010/main" val="959780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9D2E01B2-BA46-44E7-93EC-2B1E83B20AF4}" type="slidenum">
              <a:rPr lang="en-US"/>
              <a:pPr>
                <a:defRPr/>
              </a:pPr>
              <a:t>‹#›</a:t>
            </a:fld>
            <a:endParaRPr lang="en-US"/>
          </a:p>
        </p:txBody>
      </p:sp>
    </p:spTree>
    <p:extLst>
      <p:ext uri="{BB962C8B-B14F-4D97-AF65-F5344CB8AC3E}">
        <p14:creationId xmlns:p14="http://schemas.microsoft.com/office/powerpoint/2010/main" val="1339511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C9CC0221-84DB-4D9E-958B-4E9AFECED098}" type="slidenum">
              <a:rPr lang="en-US"/>
              <a:pPr>
                <a:defRPr/>
              </a:pPr>
              <a:t>‹#›</a:t>
            </a:fld>
            <a:endParaRPr lang="en-US"/>
          </a:p>
        </p:txBody>
      </p:sp>
    </p:spTree>
    <p:extLst>
      <p:ext uri="{BB962C8B-B14F-4D97-AF65-F5344CB8AC3E}">
        <p14:creationId xmlns:p14="http://schemas.microsoft.com/office/powerpoint/2010/main" val="16075707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E4C05BF6-1ECB-4F82-8D3C-30CFF6E41609}" type="slidenum">
              <a:rPr lang="en-US"/>
              <a:pPr>
                <a:defRPr/>
              </a:pPr>
              <a:t>‹#›</a:t>
            </a:fld>
            <a:endParaRPr lang="en-US"/>
          </a:p>
        </p:txBody>
      </p:sp>
    </p:spTree>
    <p:extLst>
      <p:ext uri="{BB962C8B-B14F-4D97-AF65-F5344CB8AC3E}">
        <p14:creationId xmlns:p14="http://schemas.microsoft.com/office/powerpoint/2010/main" val="274829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fontAlgn="base">
              <a:spcBef>
                <a:spcPct val="0"/>
              </a:spcBef>
              <a:spcAft>
                <a:spcPct val="0"/>
              </a:spcAft>
              <a:defRPr>
                <a:latin typeface=".VnTime" pitchFamily="34" charset="0"/>
              </a:defRPr>
            </a:lvl1pPr>
          </a:lstStyle>
          <a:p>
            <a:pPr>
              <a:defRPr/>
            </a:pPr>
            <a:fld id="{B68AF475-4ABB-48CF-978A-459A8EBDE04C}" type="datetimeFigureOut">
              <a:rPr lang="vi-VN"/>
              <a:pPr>
                <a:defRPr/>
              </a:pPr>
              <a:t>24/10/2021</a:t>
            </a:fld>
            <a:endParaRPr lang="vi-VN"/>
          </a:p>
        </p:txBody>
      </p:sp>
      <p:sp>
        <p:nvSpPr>
          <p:cNvPr id="5" name="Slide Number Placeholder 8"/>
          <p:cNvSpPr>
            <a:spLocks noGrp="1"/>
          </p:cNvSpPr>
          <p:nvPr>
            <p:ph type="sldNum" sz="quarter" idx="11"/>
          </p:nvPr>
        </p:nvSpPr>
        <p:spPr/>
        <p:txBody>
          <a:bodyPr/>
          <a:lstStyle>
            <a:lvl1pPr>
              <a:defRPr>
                <a:latin typeface=".VnTime" panose="020B7200000000000000" pitchFamily="34" charset="0"/>
              </a:defRPr>
            </a:lvl1pPr>
          </a:lstStyle>
          <a:p>
            <a:pPr>
              <a:defRPr/>
            </a:pPr>
            <a:fld id="{3EAB3F6D-DCC6-4A23-97D1-C806600BED17}" type="slidenum">
              <a:rPr lang="vi-VN"/>
              <a:pPr>
                <a:defRPr/>
              </a:pPr>
              <a:t>‹#›</a:t>
            </a:fld>
            <a:endParaRPr lang="vi-VN"/>
          </a:p>
        </p:txBody>
      </p:sp>
      <p:sp>
        <p:nvSpPr>
          <p:cNvPr id="6" name="Footer Placeholder 9"/>
          <p:cNvSpPr>
            <a:spLocks noGrp="1"/>
          </p:cNvSpPr>
          <p:nvPr>
            <p:ph type="ftr" sz="quarter" idx="12"/>
          </p:nvPr>
        </p:nvSpPr>
        <p:spPr/>
        <p:txBody>
          <a:bodyPr rtlCol="0"/>
          <a:lstStyle>
            <a:lvl1pPr fontAlgn="base">
              <a:spcBef>
                <a:spcPct val="0"/>
              </a:spcBef>
              <a:spcAft>
                <a:spcPct val="0"/>
              </a:spcAft>
              <a:defRPr>
                <a:latin typeface=".VnTime" pitchFamily="34" charset="0"/>
              </a:defRPr>
            </a:lvl1pPr>
          </a:lstStyle>
          <a:p>
            <a:pPr>
              <a:defRPr/>
            </a:pPr>
            <a:endParaRPr lang="vi-VN"/>
          </a:p>
        </p:txBody>
      </p:sp>
    </p:spTree>
    <p:extLst>
      <p:ext uri="{BB962C8B-B14F-4D97-AF65-F5344CB8AC3E}">
        <p14:creationId xmlns:p14="http://schemas.microsoft.com/office/powerpoint/2010/main" val="3419196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C353A242-FB6F-4040-AEE4-53E47BF46C57}" type="slidenum">
              <a:rPr lang="en-US"/>
              <a:pPr>
                <a:defRPr/>
              </a:pPr>
              <a:t>‹#›</a:t>
            </a:fld>
            <a:endParaRPr lang="en-US"/>
          </a:p>
        </p:txBody>
      </p:sp>
    </p:spTree>
    <p:extLst>
      <p:ext uri="{BB962C8B-B14F-4D97-AF65-F5344CB8AC3E}">
        <p14:creationId xmlns:p14="http://schemas.microsoft.com/office/powerpoint/2010/main" val="2099872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9ED1627-8E01-4D1A-8618-402520140EDE}" type="slidenum">
              <a:rPr lang="en-US"/>
              <a:pPr>
                <a:defRPr/>
              </a:pPr>
              <a:t>‹#›</a:t>
            </a:fld>
            <a:endParaRPr lang="en-US"/>
          </a:p>
        </p:txBody>
      </p:sp>
    </p:spTree>
    <p:extLst>
      <p:ext uri="{BB962C8B-B14F-4D97-AF65-F5344CB8AC3E}">
        <p14:creationId xmlns:p14="http://schemas.microsoft.com/office/powerpoint/2010/main" val="40247367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22C3226-51F6-46B8-AA45-CA3CA4968066}" type="slidenum">
              <a:rPr lang="en-US"/>
              <a:pPr>
                <a:defRPr/>
              </a:pPr>
              <a:t>‹#›</a:t>
            </a:fld>
            <a:endParaRPr lang="en-US"/>
          </a:p>
        </p:txBody>
      </p:sp>
    </p:spTree>
    <p:extLst>
      <p:ext uri="{BB962C8B-B14F-4D97-AF65-F5344CB8AC3E}">
        <p14:creationId xmlns:p14="http://schemas.microsoft.com/office/powerpoint/2010/main" val="2506097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457200" y="1600200"/>
            <a:ext cx="8229600" cy="4525963"/>
          </a:xfrm>
        </p:spPr>
        <p:txBody>
          <a:bodyPr/>
          <a:lstStyle/>
          <a:p>
            <a:pPr lvl="0"/>
            <a:endParaRPr lang="vi-VN" noProof="0"/>
          </a:p>
        </p:txBody>
      </p:sp>
      <p:sp>
        <p:nvSpPr>
          <p:cNvPr id="4"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40D65A45-0E94-45AD-8FC1-6C7DA75CD1DA}" type="slidenum">
              <a:rPr lang="en-US"/>
              <a:pPr>
                <a:defRPr/>
              </a:pPr>
              <a:t>‹#›</a:t>
            </a:fld>
            <a:endParaRPr lang="en-US"/>
          </a:p>
        </p:txBody>
      </p:sp>
    </p:spTree>
    <p:extLst>
      <p:ext uri="{BB962C8B-B14F-4D97-AF65-F5344CB8AC3E}">
        <p14:creationId xmlns:p14="http://schemas.microsoft.com/office/powerpoint/2010/main" val="37892906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Rectangle 4"/>
          <p:cNvSpPr>
            <a:spLocks noGrp="1" noChangeArrowheads="1"/>
          </p:cNvSpPr>
          <p:nvPr>
            <p:ph type="dt" sz="half" idx="10"/>
          </p:nvPr>
        </p:nvSpPr>
        <p:spPr/>
        <p:txBody>
          <a:bodyPr/>
          <a:lstStyle>
            <a:lvl1pPr>
              <a:defRPr>
                <a:latin typeface=".VnTime" pitchFamily="34"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VnTime" pitchFamily="34"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31064A00-4C03-43C9-9726-7C6707F1FCDE}" type="slidenum">
              <a:rPr lang="en-US"/>
              <a:pPr>
                <a:defRPr/>
              </a:pPr>
              <a:t>‹#›</a:t>
            </a:fld>
            <a:endParaRPr lang="en-US"/>
          </a:p>
        </p:txBody>
      </p:sp>
    </p:spTree>
    <p:extLst>
      <p:ext uri="{BB962C8B-B14F-4D97-AF65-F5344CB8AC3E}">
        <p14:creationId xmlns:p14="http://schemas.microsoft.com/office/powerpoint/2010/main" val="8229679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E5F24719-1CF0-4BAB-85C0-177440C08332}" type="slidenum">
              <a:rPr lang="en-US"/>
              <a:pPr>
                <a:defRPr/>
              </a:pPr>
              <a:t>‹#›</a:t>
            </a:fld>
            <a:endParaRPr lang="en-US"/>
          </a:p>
        </p:txBody>
      </p:sp>
    </p:spTree>
    <p:extLst>
      <p:ext uri="{BB962C8B-B14F-4D97-AF65-F5344CB8AC3E}">
        <p14:creationId xmlns:p14="http://schemas.microsoft.com/office/powerpoint/2010/main" val="287880755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a:lstStyle>
            <a:lvl1pPr>
              <a:defRPr/>
            </a:lvl1pPr>
          </a:lstStyle>
          <a:p>
            <a:pPr>
              <a:defRPr/>
            </a:pPr>
            <a:fld id="{5CCD0E14-461F-4069-9EB3-01764635F9AE}"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638190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297EA76B-E2C9-422D-BB15-0AF0706ACBFD}" type="slidenum">
              <a:rPr lang="en-US"/>
              <a:pPr>
                <a:defRPr/>
              </a:pPr>
              <a:t>‹#›</a:t>
            </a:fld>
            <a:endParaRPr lang="en-US"/>
          </a:p>
        </p:txBody>
      </p:sp>
    </p:spTree>
    <p:extLst>
      <p:ext uri="{BB962C8B-B14F-4D97-AF65-F5344CB8AC3E}">
        <p14:creationId xmlns:p14="http://schemas.microsoft.com/office/powerpoint/2010/main" val="505585281"/>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83FAF90B-6CAA-4816-B4BA-6A6CC0C948A5}" type="slidenum">
              <a:rPr lang="en-US"/>
              <a:pPr>
                <a:defRPr/>
              </a:pPr>
              <a:t>‹#›</a:t>
            </a:fld>
            <a:endParaRPr lang="en-US"/>
          </a:p>
        </p:txBody>
      </p:sp>
    </p:spTree>
    <p:extLst>
      <p:ext uri="{BB962C8B-B14F-4D97-AF65-F5344CB8AC3E}">
        <p14:creationId xmlns:p14="http://schemas.microsoft.com/office/powerpoint/2010/main" val="13613716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471A523-084F-49B9-8648-3F21E7FF0DD8}" type="slidenum">
              <a:rPr lang="en-US"/>
              <a:pPr>
                <a:defRPr/>
              </a:pPr>
              <a:t>‹#›</a:t>
            </a:fld>
            <a:endParaRPr lang="en-US"/>
          </a:p>
        </p:txBody>
      </p:sp>
    </p:spTree>
    <p:extLst>
      <p:ext uri="{BB962C8B-B14F-4D97-AF65-F5344CB8AC3E}">
        <p14:creationId xmlns:p14="http://schemas.microsoft.com/office/powerpoint/2010/main" val="34498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white"/>
              </a:solidFill>
              <a:latin typeface="Century Schoolbook"/>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fontAlgn="base">
              <a:spcBef>
                <a:spcPct val="0"/>
              </a:spcBef>
              <a:spcAft>
                <a:spcPct val="0"/>
              </a:spcAft>
              <a:defRPr>
                <a:solidFill>
                  <a:srgbClr val="FFF39D"/>
                </a:solidFill>
                <a:latin typeface=".VnTime" pitchFamily="34" charset="0"/>
              </a:defRPr>
            </a:lvl1pPr>
          </a:lstStyle>
          <a:p>
            <a:pPr>
              <a:defRPr/>
            </a:pPr>
            <a:fld id="{9A3A7BCF-7909-48E5-B2E3-0849FAA7D1EC}" type="datetimeFigureOut">
              <a:rPr lang="vi-VN"/>
              <a:pPr>
                <a:defRPr/>
              </a:pPr>
              <a:t>24/10/2021</a:t>
            </a:fld>
            <a:endParaRPr lang="vi-VN"/>
          </a:p>
        </p:txBody>
      </p:sp>
      <p:sp>
        <p:nvSpPr>
          <p:cNvPr id="21" name="Footer Placeholder 4"/>
          <p:cNvSpPr>
            <a:spLocks noGrp="1"/>
          </p:cNvSpPr>
          <p:nvPr>
            <p:ph type="ftr" sz="quarter" idx="11"/>
          </p:nvPr>
        </p:nvSpPr>
        <p:spPr bwMode="auto">
          <a:xfrm rot="5400000">
            <a:off x="7077076" y="4178300"/>
            <a:ext cx="3657600" cy="384175"/>
          </a:xfrm>
        </p:spPr>
        <p:txBody>
          <a:bodyPr/>
          <a:lstStyle>
            <a:lvl1pPr fontAlgn="base">
              <a:spcBef>
                <a:spcPct val="0"/>
              </a:spcBef>
              <a:spcAft>
                <a:spcPct val="0"/>
              </a:spcAft>
              <a:defRPr>
                <a:solidFill>
                  <a:srgbClr val="FFF39D"/>
                </a:solidFill>
                <a:latin typeface=".VnTime" pitchFamily="34" charset="0"/>
              </a:defRPr>
            </a:lvl1pPr>
          </a:lstStyle>
          <a:p>
            <a:pPr>
              <a:defRPr/>
            </a:pPr>
            <a:endParaRPr lang="vi-VN"/>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atin typeface=".VnTime" panose="020B7200000000000000" pitchFamily="34" charset="0"/>
              </a:defRPr>
            </a:lvl1pPr>
          </a:lstStyle>
          <a:p>
            <a:pPr>
              <a:defRPr/>
            </a:pPr>
            <a:fld id="{6A87BEF2-A388-400E-8634-BCADC18A7AAE}" type="slidenum">
              <a:rPr lang="vi-VN"/>
              <a:pPr>
                <a:defRPr/>
              </a:pPr>
              <a:t>‹#›</a:t>
            </a:fld>
            <a:endParaRPr lang="vi-VN"/>
          </a:p>
        </p:txBody>
      </p:sp>
    </p:spTree>
    <p:extLst>
      <p:ext uri="{BB962C8B-B14F-4D97-AF65-F5344CB8AC3E}">
        <p14:creationId xmlns:p14="http://schemas.microsoft.com/office/powerpoint/2010/main" val="234753413"/>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a:lstStyle>
            <a:lvl1pPr>
              <a:defRPr/>
            </a:lvl1pPr>
          </a:lstStyle>
          <a:p>
            <a:pPr>
              <a:defRPr/>
            </a:pPr>
            <a:fld id="{7618891A-45BE-455A-8C6D-8C66060726A5}"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7185751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406BD41-0E4A-4DB3-9A2D-049870E72ADF}" type="slidenum">
              <a:rPr lang="en-US"/>
              <a:pPr>
                <a:defRPr/>
              </a:pPr>
              <a:t>‹#›</a:t>
            </a:fld>
            <a:endParaRPr lang="en-US"/>
          </a:p>
        </p:txBody>
      </p:sp>
    </p:spTree>
    <p:extLst>
      <p:ext uri="{BB962C8B-B14F-4D97-AF65-F5344CB8AC3E}">
        <p14:creationId xmlns:p14="http://schemas.microsoft.com/office/powerpoint/2010/main" val="23469056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a:lstStyle>
            <a:lvl1pPr>
              <a:defRPr/>
            </a:lvl1pPr>
          </a:lstStyle>
          <a:p>
            <a:pPr>
              <a:defRPr/>
            </a:pPr>
            <a:fld id="{E47B6C93-9895-4221-9F9A-A7BB2F5B0A74}"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546160987"/>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a:lstStyle>
            <a:lvl1pPr>
              <a:defRPr/>
            </a:lvl1pPr>
          </a:lstStyle>
          <a:p>
            <a:pPr>
              <a:defRPr/>
            </a:pPr>
            <a:fld id="{45B06BE1-6F67-4B0C-8EBF-0B3704B417FD}"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5254700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383E506-58C0-4B3D-BE94-EAB738D04CAF}" type="slidenum">
              <a:rPr lang="en-US"/>
              <a:pPr>
                <a:defRPr/>
              </a:pPr>
              <a:t>‹#›</a:t>
            </a:fld>
            <a:endParaRPr lang="en-US"/>
          </a:p>
        </p:txBody>
      </p:sp>
    </p:spTree>
    <p:extLst>
      <p:ext uri="{BB962C8B-B14F-4D97-AF65-F5344CB8AC3E}">
        <p14:creationId xmlns:p14="http://schemas.microsoft.com/office/powerpoint/2010/main" val="935591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DB68113-20B3-4E7C-9CDD-81B0918C715D}" type="slidenum">
              <a:rPr lang="en-US"/>
              <a:pPr>
                <a:defRPr/>
              </a:pPr>
              <a:t>‹#›</a:t>
            </a:fld>
            <a:endParaRPr lang="en-US"/>
          </a:p>
        </p:txBody>
      </p:sp>
    </p:spTree>
    <p:extLst>
      <p:ext uri="{BB962C8B-B14F-4D97-AF65-F5344CB8AC3E}">
        <p14:creationId xmlns:p14="http://schemas.microsoft.com/office/powerpoint/2010/main" val="3789033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VnTime" pitchFamily="34" charset="0"/>
              </a:defRPr>
            </a:lvl1pPr>
          </a:lstStyle>
          <a:p>
            <a:pPr>
              <a:defRPr/>
            </a:pPr>
            <a:fld id="{ACC19B9E-A680-4DBE-81BC-4FCB65612F6B}" type="datetimeFigureOut">
              <a:rPr lang="vi-VN"/>
              <a:pPr>
                <a:defRPr/>
              </a:pPr>
              <a:t>24/10/2021</a:t>
            </a:fld>
            <a:endParaRPr lang="vi-VN"/>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VnTime" pitchFamily="34" charset="0"/>
              </a:defRPr>
            </a:lvl1pPr>
          </a:lstStyle>
          <a:p>
            <a:pPr>
              <a:defRPr/>
            </a:pPr>
            <a:endParaRPr lang="vi-VN"/>
          </a:p>
        </p:txBody>
      </p:sp>
      <p:sp>
        <p:nvSpPr>
          <p:cNvPr id="7" name="Slide Number Placeholder 6"/>
          <p:cNvSpPr>
            <a:spLocks noGrp="1"/>
          </p:cNvSpPr>
          <p:nvPr>
            <p:ph type="sldNum" sz="quarter" idx="12"/>
          </p:nvPr>
        </p:nvSpPr>
        <p:spPr/>
        <p:txBody>
          <a:bodyPr/>
          <a:lstStyle>
            <a:lvl1pPr>
              <a:defRPr>
                <a:latin typeface=".VnTime" panose="020B7200000000000000" pitchFamily="34" charset="0"/>
              </a:defRPr>
            </a:lvl1pPr>
          </a:lstStyle>
          <a:p>
            <a:pPr>
              <a:defRPr/>
            </a:pPr>
            <a:fld id="{62BE7855-B55C-4494-A11E-FC91069D93FA}" type="slidenum">
              <a:rPr lang="vi-VN"/>
              <a:pPr>
                <a:defRPr/>
              </a:pPr>
              <a:t>‹#›</a:t>
            </a:fld>
            <a:endParaRPr lang="vi-VN"/>
          </a:p>
        </p:txBody>
      </p:sp>
    </p:spTree>
    <p:extLst>
      <p:ext uri="{BB962C8B-B14F-4D97-AF65-F5344CB8AC3E}">
        <p14:creationId xmlns:p14="http://schemas.microsoft.com/office/powerpoint/2010/main" val="381848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VnTime" pitchFamily="34" charset="0"/>
              </a:defRPr>
            </a:lvl1pPr>
          </a:lstStyle>
          <a:p>
            <a:pPr>
              <a:defRPr/>
            </a:pPr>
            <a:fld id="{290CDA24-AED7-4D20-8775-9C6CE77545AE}" type="datetimeFigureOut">
              <a:rPr lang="vi-VN"/>
              <a:pPr>
                <a:defRPr/>
              </a:pPr>
              <a:t>24/10/2021</a:t>
            </a:fld>
            <a:endParaRPr lang="vi-VN"/>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VnTime" pitchFamily="34" charset="0"/>
              </a:defRPr>
            </a:lvl1pPr>
          </a:lstStyle>
          <a:p>
            <a:pPr>
              <a:defRPr/>
            </a:pPr>
            <a:endParaRPr lang="vi-VN"/>
          </a:p>
        </p:txBody>
      </p:sp>
      <p:sp>
        <p:nvSpPr>
          <p:cNvPr id="9" name="Slide Number Placeholder 8"/>
          <p:cNvSpPr>
            <a:spLocks noGrp="1"/>
          </p:cNvSpPr>
          <p:nvPr>
            <p:ph type="sldNum" sz="quarter" idx="12"/>
          </p:nvPr>
        </p:nvSpPr>
        <p:spPr/>
        <p:txBody>
          <a:bodyPr/>
          <a:lstStyle>
            <a:lvl1pPr>
              <a:defRPr>
                <a:latin typeface=".VnTime" panose="020B7200000000000000" pitchFamily="34" charset="0"/>
              </a:defRPr>
            </a:lvl1pPr>
          </a:lstStyle>
          <a:p>
            <a:pPr>
              <a:defRPr/>
            </a:pPr>
            <a:fld id="{EA57C0A4-4686-4222-9B11-A2DFC4D299DC}" type="slidenum">
              <a:rPr lang="vi-VN"/>
              <a:pPr>
                <a:defRPr/>
              </a:pPr>
              <a:t>‹#›</a:t>
            </a:fld>
            <a:endParaRPr lang="vi-VN"/>
          </a:p>
        </p:txBody>
      </p:sp>
    </p:spTree>
    <p:extLst>
      <p:ext uri="{BB962C8B-B14F-4D97-AF65-F5344CB8AC3E}">
        <p14:creationId xmlns:p14="http://schemas.microsoft.com/office/powerpoint/2010/main" val="402886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fontAlgn="base">
              <a:spcBef>
                <a:spcPct val="0"/>
              </a:spcBef>
              <a:spcAft>
                <a:spcPct val="0"/>
              </a:spcAft>
              <a:defRPr>
                <a:latin typeface=".VnTime" pitchFamily="34" charset="0"/>
              </a:defRPr>
            </a:lvl1pPr>
          </a:lstStyle>
          <a:p>
            <a:pPr>
              <a:defRPr/>
            </a:pPr>
            <a:fld id="{40F96805-1532-4EED-8963-07192DE07E9D}" type="datetimeFigureOut">
              <a:rPr lang="vi-VN"/>
              <a:pPr>
                <a:defRPr/>
              </a:pPr>
              <a:t>24/10/2021</a:t>
            </a:fld>
            <a:endParaRPr lang="vi-VN"/>
          </a:p>
        </p:txBody>
      </p:sp>
      <p:sp>
        <p:nvSpPr>
          <p:cNvPr id="4" name="Slide Number Placeholder 6"/>
          <p:cNvSpPr>
            <a:spLocks noGrp="1"/>
          </p:cNvSpPr>
          <p:nvPr>
            <p:ph type="sldNum" sz="quarter" idx="11"/>
          </p:nvPr>
        </p:nvSpPr>
        <p:spPr/>
        <p:txBody>
          <a:bodyPr/>
          <a:lstStyle>
            <a:lvl1pPr>
              <a:defRPr>
                <a:latin typeface=".VnTime" panose="020B7200000000000000" pitchFamily="34" charset="0"/>
              </a:defRPr>
            </a:lvl1pPr>
          </a:lstStyle>
          <a:p>
            <a:pPr>
              <a:defRPr/>
            </a:pPr>
            <a:fld id="{E2A16725-5B7A-43F3-936B-094E80910309}" type="slidenum">
              <a:rPr lang="vi-VN"/>
              <a:pPr>
                <a:defRPr/>
              </a:pPr>
              <a:t>‹#›</a:t>
            </a:fld>
            <a:endParaRPr lang="vi-VN"/>
          </a:p>
        </p:txBody>
      </p:sp>
      <p:sp>
        <p:nvSpPr>
          <p:cNvPr id="5" name="Footer Placeholder 7"/>
          <p:cNvSpPr>
            <a:spLocks noGrp="1"/>
          </p:cNvSpPr>
          <p:nvPr>
            <p:ph type="ftr" sz="quarter" idx="12"/>
          </p:nvPr>
        </p:nvSpPr>
        <p:spPr/>
        <p:txBody>
          <a:bodyPr rtlCol="0"/>
          <a:lstStyle>
            <a:lvl1pPr fontAlgn="base">
              <a:spcBef>
                <a:spcPct val="0"/>
              </a:spcBef>
              <a:spcAft>
                <a:spcPct val="0"/>
              </a:spcAft>
              <a:defRPr>
                <a:latin typeface=".VnTime" pitchFamily="34" charset="0"/>
              </a:defRPr>
            </a:lvl1pPr>
          </a:lstStyle>
          <a:p>
            <a:pPr>
              <a:defRPr/>
            </a:pPr>
            <a:endParaRPr lang="vi-VN"/>
          </a:p>
        </p:txBody>
      </p:sp>
    </p:spTree>
    <p:extLst>
      <p:ext uri="{BB962C8B-B14F-4D97-AF65-F5344CB8AC3E}">
        <p14:creationId xmlns:p14="http://schemas.microsoft.com/office/powerpoint/2010/main" val="11534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VnTime" pitchFamily="34" charset="0"/>
              </a:defRPr>
            </a:lvl1pPr>
          </a:lstStyle>
          <a:p>
            <a:pPr>
              <a:defRPr/>
            </a:pPr>
            <a:fld id="{08D716AB-AA4B-4570-9CBB-D9D0DD826904}" type="datetimeFigureOut">
              <a:rPr lang="vi-VN"/>
              <a:pPr>
                <a:defRPr/>
              </a:pPr>
              <a:t>24/10/2021</a:t>
            </a:fld>
            <a:endParaRPr lang="vi-VN"/>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VnTime" pitchFamily="34" charset="0"/>
              </a:defRPr>
            </a:lvl1pPr>
          </a:lstStyle>
          <a:p>
            <a:pPr>
              <a:defRPr/>
            </a:pPr>
            <a:endParaRPr lang="vi-VN"/>
          </a:p>
        </p:txBody>
      </p:sp>
      <p:sp>
        <p:nvSpPr>
          <p:cNvPr id="4" name="Slide Number Placeholder 3"/>
          <p:cNvSpPr>
            <a:spLocks noGrp="1"/>
          </p:cNvSpPr>
          <p:nvPr>
            <p:ph type="sldNum" sz="quarter" idx="12"/>
          </p:nvPr>
        </p:nvSpPr>
        <p:spPr/>
        <p:txBody>
          <a:bodyPr/>
          <a:lstStyle>
            <a:lvl1pPr>
              <a:defRPr>
                <a:latin typeface=".VnTime" panose="020B7200000000000000" pitchFamily="34" charset="0"/>
              </a:defRPr>
            </a:lvl1pPr>
          </a:lstStyle>
          <a:p>
            <a:pPr>
              <a:defRPr/>
            </a:pPr>
            <a:fld id="{7E78B764-5AF3-4646-80AE-22B2761CDA95}" type="slidenum">
              <a:rPr lang="vi-VN"/>
              <a:pPr>
                <a:defRPr/>
              </a:pPr>
              <a:t>‹#›</a:t>
            </a:fld>
            <a:endParaRPr lang="vi-VN"/>
          </a:p>
        </p:txBody>
      </p:sp>
    </p:spTree>
    <p:extLst>
      <p:ext uri="{BB962C8B-B14F-4D97-AF65-F5344CB8AC3E}">
        <p14:creationId xmlns:p14="http://schemas.microsoft.com/office/powerpoint/2010/main" val="398619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solidFill>
                <a:prstClr val="black"/>
              </a:solidFill>
              <a:latin typeface="Century Schoolbook"/>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solidFill>
                <a:prstClr val="black"/>
              </a:solidFill>
              <a:latin typeface="Century Schoolbook"/>
            </a:endParaRPr>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fontAlgn="base">
              <a:spcBef>
                <a:spcPct val="0"/>
              </a:spcBef>
              <a:spcAft>
                <a:spcPct val="0"/>
              </a:spcAft>
              <a:defRPr>
                <a:latin typeface=".VnTime" pitchFamily="34" charset="0"/>
              </a:defRPr>
            </a:lvl1pPr>
          </a:lstStyle>
          <a:p>
            <a:pPr>
              <a:defRPr/>
            </a:pPr>
            <a:fld id="{E1CA8532-B42F-4523-A066-6E92A69AE7B5}" type="datetimeFigureOut">
              <a:rPr lang="vi-VN"/>
              <a:pPr>
                <a:defRPr/>
              </a:pPr>
              <a:t>24/10/2021</a:t>
            </a:fld>
            <a:endParaRPr lang="vi-VN"/>
          </a:p>
        </p:txBody>
      </p:sp>
      <p:sp>
        <p:nvSpPr>
          <p:cNvPr id="13" name="Slide Number Placeholder 21"/>
          <p:cNvSpPr>
            <a:spLocks noGrp="1"/>
          </p:cNvSpPr>
          <p:nvPr>
            <p:ph type="sldNum" sz="quarter" idx="11"/>
          </p:nvPr>
        </p:nvSpPr>
        <p:spPr/>
        <p:txBody>
          <a:bodyPr/>
          <a:lstStyle>
            <a:lvl1pPr>
              <a:defRPr>
                <a:latin typeface=".VnTime" panose="020B7200000000000000" pitchFamily="34" charset="0"/>
              </a:defRPr>
            </a:lvl1pPr>
          </a:lstStyle>
          <a:p>
            <a:pPr>
              <a:defRPr/>
            </a:pPr>
            <a:fld id="{7BDDE795-E926-4AC0-A064-232E921EAB35}" type="slidenum">
              <a:rPr lang="vi-VN"/>
              <a:pPr>
                <a:defRPr/>
              </a:pPr>
              <a:t>‹#›</a:t>
            </a:fld>
            <a:endParaRPr lang="vi-VN"/>
          </a:p>
        </p:txBody>
      </p:sp>
      <p:sp>
        <p:nvSpPr>
          <p:cNvPr id="14" name="Footer Placeholder 22"/>
          <p:cNvSpPr>
            <a:spLocks noGrp="1"/>
          </p:cNvSpPr>
          <p:nvPr>
            <p:ph type="ftr" sz="quarter" idx="12"/>
          </p:nvPr>
        </p:nvSpPr>
        <p:spPr/>
        <p:txBody>
          <a:bodyPr rtlCol="0"/>
          <a:lstStyle>
            <a:lvl1pPr fontAlgn="base">
              <a:spcBef>
                <a:spcPct val="0"/>
              </a:spcBef>
              <a:spcAft>
                <a:spcPct val="0"/>
              </a:spcAft>
              <a:defRPr>
                <a:latin typeface=".VnTime" pitchFamily="34" charset="0"/>
              </a:defRPr>
            </a:lvl1pPr>
          </a:lstStyle>
          <a:p>
            <a:pPr>
              <a:defRPr/>
            </a:pPr>
            <a:endParaRPr lang="vi-VN"/>
          </a:p>
        </p:txBody>
      </p:sp>
    </p:spTree>
    <p:extLst>
      <p:ext uri="{BB962C8B-B14F-4D97-AF65-F5344CB8AC3E}">
        <p14:creationId xmlns:p14="http://schemas.microsoft.com/office/powerpoint/2010/main" val="65771539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solidFill>
                <a:prstClr val="black"/>
              </a:solidFill>
              <a:latin typeface="Century Schoolbook"/>
            </a:endParaRPr>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fontAlgn="base">
              <a:spcBef>
                <a:spcPct val="0"/>
              </a:spcBef>
              <a:spcAft>
                <a:spcPct val="0"/>
              </a:spcAft>
              <a:defRPr>
                <a:latin typeface=".VnTime" pitchFamily="34" charset="0"/>
              </a:defRPr>
            </a:lvl1pPr>
          </a:lstStyle>
          <a:p>
            <a:pPr>
              <a:defRPr/>
            </a:pPr>
            <a:fld id="{591F30D4-1DCD-4E44-AF07-28E92CAC468E}" type="datetimeFigureOut">
              <a:rPr lang="vi-VN"/>
              <a:pPr>
                <a:defRPr/>
              </a:pPr>
              <a:t>24/10/2021</a:t>
            </a:fld>
            <a:endParaRPr lang="vi-VN"/>
          </a:p>
        </p:txBody>
      </p:sp>
      <p:sp>
        <p:nvSpPr>
          <p:cNvPr id="13" name="Slide Number Placeholder 17"/>
          <p:cNvSpPr>
            <a:spLocks noGrp="1"/>
          </p:cNvSpPr>
          <p:nvPr>
            <p:ph type="sldNum" sz="quarter" idx="11"/>
          </p:nvPr>
        </p:nvSpPr>
        <p:spPr/>
        <p:txBody>
          <a:bodyPr/>
          <a:lstStyle>
            <a:lvl1pPr>
              <a:defRPr>
                <a:latin typeface=".VnTime" panose="020B7200000000000000" pitchFamily="34" charset="0"/>
              </a:defRPr>
            </a:lvl1pPr>
          </a:lstStyle>
          <a:p>
            <a:pPr>
              <a:defRPr/>
            </a:pPr>
            <a:fld id="{1A6FB356-8592-41E3-A332-7FC635F9B378}" type="slidenum">
              <a:rPr lang="vi-VN"/>
              <a:pPr>
                <a:defRPr/>
              </a:pPr>
              <a:t>‹#›</a:t>
            </a:fld>
            <a:endParaRPr lang="vi-VN"/>
          </a:p>
        </p:txBody>
      </p:sp>
      <p:sp>
        <p:nvSpPr>
          <p:cNvPr id="14" name="Footer Placeholder 20"/>
          <p:cNvSpPr>
            <a:spLocks noGrp="1"/>
          </p:cNvSpPr>
          <p:nvPr>
            <p:ph type="ftr" sz="quarter" idx="12"/>
          </p:nvPr>
        </p:nvSpPr>
        <p:spPr/>
        <p:txBody>
          <a:bodyPr rtlCol="0"/>
          <a:lstStyle>
            <a:lvl1pPr fontAlgn="base">
              <a:spcBef>
                <a:spcPct val="0"/>
              </a:spcBef>
              <a:spcAft>
                <a:spcPct val="0"/>
              </a:spcAft>
              <a:defRPr>
                <a:latin typeface=".VnTime" pitchFamily="34" charset="0"/>
              </a:defRPr>
            </a:lvl1pPr>
          </a:lstStyle>
          <a:p>
            <a:pPr>
              <a:defRPr/>
            </a:pPr>
            <a:endParaRPr lang="vi-VN"/>
          </a:p>
        </p:txBody>
      </p:sp>
    </p:spTree>
    <p:extLst>
      <p:ext uri="{BB962C8B-B14F-4D97-AF65-F5344CB8AC3E}">
        <p14:creationId xmlns:p14="http://schemas.microsoft.com/office/powerpoint/2010/main" val="375332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solidFill>
                <a:prstClr val="black"/>
              </a:solidFill>
              <a:latin typeface="Century Schoolbook"/>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rgbClr val="575F6D"/>
                </a:solidFill>
                <a:latin typeface="Times New Roman"/>
              </a:defRPr>
            </a:lvl1pPr>
          </a:lstStyle>
          <a:p>
            <a:pPr>
              <a:defRPr/>
            </a:pPr>
            <a:fld id="{103FE449-A89A-48D2-80DC-14B716E26DAB}" type="datetimeFigureOut">
              <a:rPr lang="vi-VN"/>
              <a:pPr>
                <a:defRPr/>
              </a:pPr>
              <a:t>24/10/2021</a:t>
            </a:fld>
            <a:endParaRPr lang="vi-VN"/>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rgbClr val="575F6D"/>
                </a:solidFill>
                <a:latin typeface="Times New Roman"/>
              </a:defRPr>
            </a:lvl1pPr>
          </a:lstStyle>
          <a:p>
            <a:pPr>
              <a:defRPr/>
            </a:pPr>
            <a:endParaRPr lang="vi-V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solidFill>
                <a:prstClr val="black"/>
              </a:solidFill>
              <a:latin typeface="Century Schoolbook"/>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solidFill>
                <a:prstClr val="white"/>
              </a:solidFill>
            </a:endParaRPr>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Times New Roman" panose="02020603050405020304" pitchFamily="18" charset="0"/>
              </a:defRPr>
            </a:lvl1pPr>
          </a:lstStyle>
          <a:p>
            <a:pPr>
              <a:defRPr/>
            </a:pPr>
            <a:fld id="{12C8C562-A4E4-43AA-8F62-6ADCE20A633C}" type="slidenum">
              <a:rPr lang="vi-VN"/>
              <a:pPr>
                <a:defRPr/>
              </a:pPr>
              <a:t>‹#›</a:t>
            </a:fld>
            <a:endParaRPr lang="vi-VN"/>
          </a:p>
        </p:txBody>
      </p:sp>
    </p:spTree>
  </p:cSld>
  <p:clrMap bg1="lt1" tx1="dk1" bg2="lt2" tx2="dk2" accent1="accent1" accent2="accent2" accent3="accent3" accent4="accent4" accent5="accent5" accent6="accent6" hlink="hlink" folHlink="folHlink"/>
  <p:sldLayoutIdLst>
    <p:sldLayoutId id="2147485466" r:id="rId1"/>
    <p:sldLayoutId id="2147485467" r:id="rId2"/>
    <p:sldLayoutId id="2147485468" r:id="rId3"/>
    <p:sldLayoutId id="2147485469" r:id="rId4"/>
    <p:sldLayoutId id="2147485470" r:id="rId5"/>
    <p:sldLayoutId id="2147485471" r:id="rId6"/>
    <p:sldLayoutId id="2147485472" r:id="rId7"/>
    <p:sldLayoutId id="2147485473" r:id="rId8"/>
    <p:sldLayoutId id="2147485474" r:id="rId9"/>
    <p:sldLayoutId id="2147485475" r:id="rId10"/>
    <p:sldLayoutId id="2147485476"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VnTime"/>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VnTime"/>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21244F7A-E020-49C6-BCF1-A05D9C1C81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77" r:id="rId1"/>
    <p:sldLayoutId id="2147485478" r:id="rId2"/>
    <p:sldLayoutId id="2147485479" r:id="rId3"/>
    <p:sldLayoutId id="2147485480" r:id="rId4"/>
    <p:sldLayoutId id="2147485481" r:id="rId5"/>
    <p:sldLayoutId id="2147485482" r:id="rId6"/>
    <p:sldLayoutId id="2147485483" r:id="rId7"/>
    <p:sldLayoutId id="2147485484" r:id="rId8"/>
    <p:sldLayoutId id="2147485485" r:id="rId9"/>
    <p:sldLayoutId id="2147485486" r:id="rId10"/>
    <p:sldLayoutId id="2147485487" r:id="rId11"/>
    <p:sldLayoutId id="2147485488" r:id="rId12"/>
    <p:sldLayoutId id="214748548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VnTime" pitchFamily="34" charset="0"/>
        </a:defRPr>
      </a:lvl2pPr>
      <a:lvl3pPr algn="ctr" rtl="0" eaLnBrk="0" fontAlgn="base" hangingPunct="0">
        <a:spcBef>
          <a:spcPct val="0"/>
        </a:spcBef>
        <a:spcAft>
          <a:spcPct val="0"/>
        </a:spcAft>
        <a:defRPr sz="4400">
          <a:solidFill>
            <a:schemeClr val="tx2"/>
          </a:solidFill>
          <a:latin typeface=".VnTime" pitchFamily="34" charset="0"/>
        </a:defRPr>
      </a:lvl3pPr>
      <a:lvl4pPr algn="ctr" rtl="0" eaLnBrk="0" fontAlgn="base" hangingPunct="0">
        <a:spcBef>
          <a:spcPct val="0"/>
        </a:spcBef>
        <a:spcAft>
          <a:spcPct val="0"/>
        </a:spcAft>
        <a:defRPr sz="4400">
          <a:solidFill>
            <a:schemeClr val="tx2"/>
          </a:solidFill>
          <a:latin typeface=".VnTime" pitchFamily="34" charset="0"/>
        </a:defRPr>
      </a:lvl4pPr>
      <a:lvl5pPr algn="ctr" rtl="0" eaLnBrk="0" fontAlgn="base" hangingPunct="0">
        <a:spcBef>
          <a:spcPct val="0"/>
        </a:spcBef>
        <a:spcAft>
          <a:spcPct val="0"/>
        </a:spcAft>
        <a:defRPr sz="4400">
          <a:solidFill>
            <a:schemeClr val="tx2"/>
          </a:solidFill>
          <a:latin typeface=".VnTime" pitchFamily="34" charset="0"/>
        </a:defRPr>
      </a:lvl5pPr>
      <a:lvl6pPr marL="457200" algn="ctr" rtl="0" fontAlgn="base">
        <a:spcBef>
          <a:spcPct val="0"/>
        </a:spcBef>
        <a:spcAft>
          <a:spcPct val="0"/>
        </a:spcAft>
        <a:defRPr sz="4400">
          <a:solidFill>
            <a:schemeClr val="tx2"/>
          </a:solidFill>
          <a:latin typeface=".VnTime" pitchFamily="34" charset="0"/>
        </a:defRPr>
      </a:lvl6pPr>
      <a:lvl7pPr marL="914400" algn="ctr" rtl="0" fontAlgn="base">
        <a:spcBef>
          <a:spcPct val="0"/>
        </a:spcBef>
        <a:spcAft>
          <a:spcPct val="0"/>
        </a:spcAft>
        <a:defRPr sz="4400">
          <a:solidFill>
            <a:schemeClr val="tx2"/>
          </a:solidFill>
          <a:latin typeface=".VnTime" pitchFamily="34" charset="0"/>
        </a:defRPr>
      </a:lvl7pPr>
      <a:lvl8pPr marL="1371600" algn="ctr" rtl="0" fontAlgn="base">
        <a:spcBef>
          <a:spcPct val="0"/>
        </a:spcBef>
        <a:spcAft>
          <a:spcPct val="0"/>
        </a:spcAft>
        <a:defRPr sz="4400">
          <a:solidFill>
            <a:schemeClr val="tx2"/>
          </a:solidFill>
          <a:latin typeface=".VnTime" pitchFamily="34" charset="0"/>
        </a:defRPr>
      </a:lvl8pPr>
      <a:lvl9pPr marL="1828800" algn="ctr" rtl="0" fontAlgn="base">
        <a:spcBef>
          <a:spcPct val="0"/>
        </a:spcBef>
        <a:spcAft>
          <a:spcPct val="0"/>
        </a:spcAft>
        <a:defRPr sz="4400">
          <a:solidFill>
            <a:schemeClr val="tx2"/>
          </a:solidFill>
          <a:latin typeface=".VnTim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3076"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p>
        </p:txBody>
      </p:sp>
      <p:sp>
        <p:nvSpPr>
          <p:cNvPr id="3080"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82"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pPr>
              <a:defRPr/>
            </a:pPr>
            <a:fld id="{74F45D66-360C-41B9-98C7-F4A5FD24AC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90" r:id="rId1"/>
    <p:sldLayoutId id="2147485491" r:id="rId2"/>
    <p:sldLayoutId id="2147485492" r:id="rId3"/>
    <p:sldLayoutId id="2147485461" r:id="rId4"/>
    <p:sldLayoutId id="2147485462" r:id="rId5"/>
    <p:sldLayoutId id="2147485493" r:id="rId6"/>
    <p:sldLayoutId id="2147485463" r:id="rId7"/>
    <p:sldLayoutId id="2147485494" r:id="rId8"/>
    <p:sldLayoutId id="2147485495" r:id="rId9"/>
    <p:sldLayoutId id="2147485464" r:id="rId10"/>
    <p:sldLayoutId id="2147485465"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3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3"/>
          <p:cNvSpPr txBox="1">
            <a:spLocks noChangeArrowheads="1"/>
          </p:cNvSpPr>
          <p:nvPr/>
        </p:nvSpPr>
        <p:spPr bwMode="auto">
          <a:xfrm>
            <a:off x="115888" y="304800"/>
            <a:ext cx="8991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000000"/>
                </a:solidFill>
                <a:latin typeface="Times New Roman" panose="02020603050405020304" pitchFamily="18" charset="0"/>
                <a:cs typeface="Times New Roman" panose="02020603050405020304" pitchFamily="18" charset="0"/>
              </a:rPr>
              <a:t>Con bò cúi xuống gặm cỏ.</a:t>
            </a:r>
          </a:p>
          <a:p>
            <a:pPr algn="ctr" eaLnBrk="1" hangingPunct="1">
              <a:spcBef>
                <a:spcPct val="0"/>
              </a:spcBef>
              <a:buClrTx/>
              <a:buSzTx/>
              <a:buFontTx/>
              <a:buNone/>
            </a:pPr>
            <a:r>
              <a:rPr lang="en-US" altLang="en-US" sz="4000">
                <a:solidFill>
                  <a:srgbClr val="000000"/>
                </a:solidFill>
                <a:latin typeface="Times New Roman" panose="02020603050405020304" pitchFamily="18" charset="0"/>
                <a:cs typeface="Times New Roman" panose="02020603050405020304" pitchFamily="18" charset="0"/>
              </a:rPr>
              <a:t>Con bò ngẩng lên. </a:t>
            </a:r>
          </a:p>
          <a:p>
            <a:pPr algn="ctr" eaLnBrk="1" hangingPunct="1">
              <a:spcBef>
                <a:spcPct val="0"/>
              </a:spcBef>
              <a:buClrTx/>
              <a:buSzTx/>
              <a:buFontTx/>
              <a:buNone/>
            </a:pPr>
            <a:r>
              <a:rPr lang="en-US" altLang="en-US" sz="4000">
                <a:solidFill>
                  <a:srgbClr val="000000"/>
                </a:solidFill>
                <a:latin typeface="Times New Roman" panose="02020603050405020304" pitchFamily="18" charset="0"/>
                <a:cs typeface="Times New Roman" panose="02020603050405020304" pitchFamily="18" charset="0"/>
              </a:rPr>
              <a:t>Rồi con bò mỉm cười ngây ngất.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47875" y="2243138"/>
            <a:ext cx="5724525" cy="461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1981200" y="914400"/>
            <a:ext cx="1371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19400" y="1524000"/>
            <a:ext cx="1447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09800" y="2133600"/>
            <a:ext cx="1371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322263" y="22225"/>
            <a:ext cx="83058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r>
              <a:rPr lang="en-US" altLang="en-US" b="1" u="sng">
                <a:solidFill>
                  <a:srgbClr val="FF0000"/>
                </a:solidFill>
                <a:latin typeface="Times New Roman" panose="02020603050405020304" pitchFamily="18" charset="0"/>
              </a:rPr>
              <a:t>II. Các loại điệp ngữ</a:t>
            </a:r>
          </a:p>
        </p:txBody>
      </p:sp>
      <p:sp>
        <p:nvSpPr>
          <p:cNvPr id="46083" name="Text Box 4"/>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6084" name="Text Box 5"/>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6085" name="Text Box 6"/>
          <p:cNvSpPr txBox="1">
            <a:spLocks noChangeArrowheads="1"/>
          </p:cNvSpPr>
          <p:nvPr/>
        </p:nvSpPr>
        <p:spPr bwMode="auto">
          <a:xfrm>
            <a:off x="8610600" y="2478088"/>
            <a:ext cx="39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endParaRPr lang="en-US" altLang="en-US" sz="2400">
              <a:latin typeface="Arial" panose="020B0604020202020204" pitchFamily="34" charset="0"/>
            </a:endParaRPr>
          </a:p>
        </p:txBody>
      </p:sp>
      <p:sp>
        <p:nvSpPr>
          <p:cNvPr id="46086" name="Text Box 7"/>
          <p:cNvSpPr txBox="1">
            <a:spLocks noChangeArrowheads="1"/>
          </p:cNvSpPr>
          <p:nvPr/>
        </p:nvSpPr>
        <p:spPr bwMode="auto">
          <a:xfrm>
            <a:off x="7315200" y="52578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6087" name="Text Box 9"/>
          <p:cNvSpPr txBox="1">
            <a:spLocks noChangeArrowheads="1"/>
          </p:cNvSpPr>
          <p:nvPr/>
        </p:nvSpPr>
        <p:spPr bwMode="auto">
          <a:xfrm>
            <a:off x="304800" y="4191000"/>
            <a:ext cx="3048000" cy="457200"/>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19050">
                <a:solidFill>
                  <a:srgbClr val="FF33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2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diamond(in)">
                                      <p:cBhvr>
                                        <p:cTn id="7" dur="2000"/>
                                        <p:tgtEl>
                                          <p:spTgt spid="202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55"/>
          <p:cNvSpPr txBox="1">
            <a:spLocks noChangeArrowheads="1"/>
          </p:cNvSpPr>
          <p:nvPr/>
        </p:nvSpPr>
        <p:spPr bwMode="auto">
          <a:xfrm>
            <a:off x="1524000" y="5791200"/>
            <a:ext cx="495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vi-VN" altLang="en-US" sz="3200">
              <a:solidFill>
                <a:srgbClr val="000000"/>
              </a:solidFill>
            </a:endParaRPr>
          </a:p>
        </p:txBody>
      </p:sp>
      <p:sp>
        <p:nvSpPr>
          <p:cNvPr id="47107" name="Text Box 62"/>
          <p:cNvSpPr txBox="1">
            <a:spLocks noChangeArrowheads="1"/>
          </p:cNvSpPr>
          <p:nvPr/>
        </p:nvSpPr>
        <p:spPr bwMode="auto">
          <a:xfrm>
            <a:off x="457200" y="457200"/>
            <a:ext cx="82296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r>
              <a:rPr lang="en-US" altLang="en-US" sz="5400" b="1">
                <a:solidFill>
                  <a:srgbClr val="FF0000"/>
                </a:solidFill>
                <a:latin typeface="Times New Roman" panose="02020603050405020304" pitchFamily="18" charset="0"/>
                <a:cs typeface="Times New Roman" panose="02020603050405020304" pitchFamily="18" charset="0"/>
              </a:rPr>
              <a:t>Nghe</a:t>
            </a:r>
            <a:r>
              <a:rPr lang="en-US" altLang="en-US" sz="5400" b="1">
                <a:latin typeface="Times New Roman" panose="02020603050405020304" pitchFamily="18" charset="0"/>
                <a:cs typeface="Times New Roman" panose="02020603050405020304" pitchFamily="18" charset="0"/>
              </a:rPr>
              <a:t> xao động nắng trưa</a:t>
            </a:r>
          </a:p>
          <a:p>
            <a:pPr eaLnBrk="1" hangingPunct="1">
              <a:spcBef>
                <a:spcPct val="50000"/>
              </a:spcBef>
            </a:pPr>
            <a:r>
              <a:rPr lang="en-US" altLang="en-US" sz="5400" b="1">
                <a:solidFill>
                  <a:srgbClr val="FF0000"/>
                </a:solidFill>
                <a:latin typeface="Times New Roman" panose="02020603050405020304" pitchFamily="18" charset="0"/>
                <a:cs typeface="Times New Roman" panose="02020603050405020304" pitchFamily="18" charset="0"/>
              </a:rPr>
              <a:t>Nghe</a:t>
            </a:r>
            <a:r>
              <a:rPr lang="en-US" altLang="en-US" sz="5400" b="1">
                <a:latin typeface="Times New Roman" panose="02020603050405020304" pitchFamily="18" charset="0"/>
                <a:cs typeface="Times New Roman" panose="02020603050405020304" pitchFamily="18" charset="0"/>
              </a:rPr>
              <a:t> bàn chân đỡ mỏi</a:t>
            </a:r>
          </a:p>
          <a:p>
            <a:pPr eaLnBrk="1" hangingPunct="1">
              <a:spcBef>
                <a:spcPct val="50000"/>
              </a:spcBef>
            </a:pPr>
            <a:r>
              <a:rPr lang="en-US" altLang="en-US" sz="5400" b="1">
                <a:solidFill>
                  <a:srgbClr val="FF0000"/>
                </a:solidFill>
                <a:latin typeface="Times New Roman" panose="02020603050405020304" pitchFamily="18" charset="0"/>
                <a:cs typeface="Times New Roman" panose="02020603050405020304" pitchFamily="18" charset="0"/>
              </a:rPr>
              <a:t>Nghe</a:t>
            </a:r>
            <a:r>
              <a:rPr lang="en-US" altLang="en-US" sz="5400" b="1">
                <a:latin typeface="Times New Roman" panose="02020603050405020304" pitchFamily="18" charset="0"/>
                <a:cs typeface="Times New Roman" panose="02020603050405020304" pitchFamily="18" charset="0"/>
              </a:rPr>
              <a:t> gọi về tuổi thơ…</a:t>
            </a:r>
          </a:p>
          <a:p>
            <a:pPr eaLnBrk="1" hangingPunct="1">
              <a:spcBef>
                <a:spcPct val="50000"/>
              </a:spcBef>
            </a:pPr>
            <a:endParaRPr lang="en-US" altLang="en-US" sz="5400" b="1">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ransition>
    <p:blinds dir="vert"/>
    <p:sndAc>
      <p:stSnd>
        <p:snd r:embed="rId3"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4"/>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9155" name="Text Box 5"/>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9156" name="Text Box 6"/>
          <p:cNvSpPr txBox="1">
            <a:spLocks noChangeArrowheads="1"/>
          </p:cNvSpPr>
          <p:nvPr/>
        </p:nvSpPr>
        <p:spPr bwMode="auto">
          <a:xfrm>
            <a:off x="8610600" y="2478088"/>
            <a:ext cx="39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endParaRPr lang="en-US" altLang="en-US" sz="2400">
              <a:latin typeface="Arial" panose="020B0604020202020204" pitchFamily="34" charset="0"/>
            </a:endParaRPr>
          </a:p>
        </p:txBody>
      </p:sp>
      <p:sp>
        <p:nvSpPr>
          <p:cNvPr id="49157" name="Text Box 7"/>
          <p:cNvSpPr txBox="1">
            <a:spLocks noChangeArrowheads="1"/>
          </p:cNvSpPr>
          <p:nvPr/>
        </p:nvSpPr>
        <p:spPr bwMode="auto">
          <a:xfrm>
            <a:off x="7315200" y="52578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49158" name="Text Box 8"/>
          <p:cNvSpPr txBox="1">
            <a:spLocks noChangeArrowheads="1"/>
          </p:cNvSpPr>
          <p:nvPr/>
        </p:nvSpPr>
        <p:spPr bwMode="auto">
          <a:xfrm>
            <a:off x="533400" y="55626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2400">
              <a:latin typeface="Arial" panose="020B0604020202020204" pitchFamily="34" charset="0"/>
            </a:endParaRPr>
          </a:p>
        </p:txBody>
      </p:sp>
      <p:sp>
        <p:nvSpPr>
          <p:cNvPr id="49159" name="Text Box 9"/>
          <p:cNvSpPr txBox="1">
            <a:spLocks noChangeArrowheads="1"/>
          </p:cNvSpPr>
          <p:nvPr/>
        </p:nvSpPr>
        <p:spPr bwMode="auto">
          <a:xfrm>
            <a:off x="304800" y="4191000"/>
            <a:ext cx="3048000" cy="457200"/>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19050">
                <a:solidFill>
                  <a:srgbClr val="FF33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2400">
              <a:latin typeface="Arial" panose="020B0604020202020204" pitchFamily="34" charset="0"/>
            </a:endParaRPr>
          </a:p>
        </p:txBody>
      </p:sp>
      <p:sp>
        <p:nvSpPr>
          <p:cNvPr id="201745" name="Text Box 17"/>
          <p:cNvSpPr txBox="1">
            <a:spLocks noChangeArrowheads="1"/>
          </p:cNvSpPr>
          <p:nvPr/>
        </p:nvSpPr>
        <p:spPr bwMode="auto">
          <a:xfrm>
            <a:off x="-76200" y="152400"/>
            <a:ext cx="9525000" cy="646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r>
              <a:rPr lang="en-US" altLang="en-US" sz="3600">
                <a:solidFill>
                  <a:srgbClr val="D60093"/>
                </a:solidFill>
                <a:latin typeface="Times New Roman" panose="02020603050405020304" pitchFamily="18" charset="0"/>
              </a:rPr>
              <a:t>  </a:t>
            </a:r>
            <a:r>
              <a:rPr lang="en-US" altLang="en-US" sz="3600" b="1">
                <a:latin typeface="Times New Roman" panose="02020603050405020304" pitchFamily="18" charset="0"/>
              </a:rPr>
              <a:t>Anh đã tìm em, </a:t>
            </a:r>
            <a:r>
              <a:rPr lang="en-US" altLang="en-US" sz="3600" b="1">
                <a:solidFill>
                  <a:srgbClr val="CC0000"/>
                </a:solidFill>
                <a:latin typeface="Times New Roman" panose="02020603050405020304" pitchFamily="18" charset="0"/>
              </a:rPr>
              <a:t>rất lâu, rất lâu</a:t>
            </a:r>
          </a:p>
          <a:p>
            <a:pPr eaLnBrk="1" hangingPunct="1">
              <a:spcBef>
                <a:spcPct val="50000"/>
              </a:spcBef>
            </a:pPr>
            <a:r>
              <a:rPr lang="en-US" altLang="en-US" sz="3600" b="1">
                <a:latin typeface="Times New Roman" panose="02020603050405020304" pitchFamily="18" charset="0"/>
              </a:rPr>
              <a:t>   Cô gái ở Thạch Kim Thạch Nhọn</a:t>
            </a:r>
          </a:p>
          <a:p>
            <a:pPr eaLnBrk="1" hangingPunct="1">
              <a:spcBef>
                <a:spcPct val="50000"/>
              </a:spcBef>
            </a:pPr>
            <a:r>
              <a:rPr lang="en-US" altLang="en-US" sz="3600" b="1">
                <a:solidFill>
                  <a:srgbClr val="150DAD"/>
                </a:solidFill>
                <a:latin typeface="Times New Roman" panose="02020603050405020304" pitchFamily="18" charset="0"/>
              </a:rPr>
              <a:t>  Khăn xanh, khăn xanh</a:t>
            </a:r>
            <a:r>
              <a:rPr lang="en-US" altLang="en-US" sz="3600" b="1">
                <a:latin typeface="Times New Roman" panose="02020603050405020304" pitchFamily="18" charset="0"/>
              </a:rPr>
              <a:t> phơi đầy lán sớm</a:t>
            </a:r>
          </a:p>
          <a:p>
            <a:pPr eaLnBrk="1" hangingPunct="1">
              <a:spcBef>
                <a:spcPct val="50000"/>
              </a:spcBef>
            </a:pPr>
            <a:r>
              <a:rPr lang="en-US" altLang="en-US" sz="3600" b="1">
                <a:latin typeface="Times New Roman" panose="02020603050405020304" pitchFamily="18" charset="0"/>
              </a:rPr>
              <a:t>  Sách giấy mở tung trắng cả rừng chiều</a:t>
            </a:r>
          </a:p>
          <a:p>
            <a:pPr eaLnBrk="1" hangingPunct="1">
              <a:spcBef>
                <a:spcPct val="50000"/>
              </a:spcBef>
            </a:pPr>
            <a:r>
              <a:rPr lang="en-US" altLang="en-US" sz="3600" b="1">
                <a:latin typeface="Times New Roman" panose="02020603050405020304" pitchFamily="18" charset="0"/>
              </a:rPr>
              <a:t> […..]</a:t>
            </a:r>
          </a:p>
          <a:p>
            <a:pPr eaLnBrk="1" hangingPunct="1">
              <a:spcBef>
                <a:spcPct val="50000"/>
              </a:spcBef>
            </a:pPr>
            <a:r>
              <a:rPr lang="en-US" altLang="en-US" sz="3600" b="1">
                <a:latin typeface="Times New Roman" panose="02020603050405020304" pitchFamily="18" charset="0"/>
              </a:rPr>
              <a:t> Chuyện kể từ nỗi nhớ sâu xa</a:t>
            </a:r>
          </a:p>
          <a:p>
            <a:pPr eaLnBrk="1" hangingPunct="1">
              <a:spcBef>
                <a:spcPct val="50000"/>
              </a:spcBef>
            </a:pPr>
            <a:r>
              <a:rPr lang="en-US" altLang="en-US" sz="3600" b="1">
                <a:solidFill>
                  <a:schemeClr val="hlink"/>
                </a:solidFill>
                <a:latin typeface="Times New Roman" panose="02020603050405020304" pitchFamily="18" charset="0"/>
              </a:rPr>
              <a:t> Thương em, thương em, thương em</a:t>
            </a:r>
            <a:r>
              <a:rPr lang="en-US" altLang="en-US" sz="3600" b="1">
                <a:latin typeface="Times New Roman" panose="02020603050405020304" pitchFamily="18" charset="0"/>
              </a:rPr>
              <a:t> biết mấy.</a:t>
            </a:r>
          </a:p>
          <a:p>
            <a:pPr eaLnBrk="1" hangingPunct="1">
              <a:spcBef>
                <a:spcPct val="50000"/>
              </a:spcBef>
            </a:pPr>
            <a:r>
              <a:rPr lang="en-US" altLang="en-US" sz="3600" b="1">
                <a:latin typeface="Times New Roman" panose="02020603050405020304" pitchFamily="18" charset="0"/>
              </a:rPr>
              <a:t>                                ( Phạm Tiến Duật)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1745"/>
                                        </p:tgtEl>
                                        <p:attrNameLst>
                                          <p:attrName>style.visibility</p:attrName>
                                        </p:attrNameLst>
                                      </p:cBhvr>
                                      <p:to>
                                        <p:strVal val="visible"/>
                                      </p:to>
                                    </p:set>
                                    <p:animEffect transition="in" filter="diamond(in)">
                                      <p:cBhvr>
                                        <p:cTn id="7" dur="2000"/>
                                        <p:tgtEl>
                                          <p:spTgt spid="201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50179" name="Text Box 5"/>
          <p:cNvSpPr txBox="1">
            <a:spLocks noChangeArrowheads="1"/>
          </p:cNvSpPr>
          <p:nvPr/>
        </p:nvSpPr>
        <p:spPr bwMode="auto">
          <a:xfrm>
            <a:off x="48768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50180" name="Text Box 6"/>
          <p:cNvSpPr txBox="1">
            <a:spLocks noChangeArrowheads="1"/>
          </p:cNvSpPr>
          <p:nvPr/>
        </p:nvSpPr>
        <p:spPr bwMode="auto">
          <a:xfrm>
            <a:off x="8610600" y="2478088"/>
            <a:ext cx="39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endParaRPr lang="en-US" altLang="en-US" sz="2400">
              <a:latin typeface="Arial" panose="020B0604020202020204" pitchFamily="34" charset="0"/>
            </a:endParaRPr>
          </a:p>
        </p:txBody>
      </p:sp>
      <p:sp>
        <p:nvSpPr>
          <p:cNvPr id="50181" name="Text Box 7"/>
          <p:cNvSpPr txBox="1">
            <a:spLocks noChangeArrowheads="1"/>
          </p:cNvSpPr>
          <p:nvPr/>
        </p:nvSpPr>
        <p:spPr bwMode="auto">
          <a:xfrm>
            <a:off x="7315200" y="52578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1800">
              <a:latin typeface="Arial" panose="020B0604020202020204" pitchFamily="34" charset="0"/>
            </a:endParaRPr>
          </a:p>
        </p:txBody>
      </p:sp>
      <p:sp>
        <p:nvSpPr>
          <p:cNvPr id="50182" name="Text Box 9"/>
          <p:cNvSpPr txBox="1">
            <a:spLocks noChangeArrowheads="1"/>
          </p:cNvSpPr>
          <p:nvPr/>
        </p:nvSpPr>
        <p:spPr bwMode="auto">
          <a:xfrm>
            <a:off x="304800" y="4191000"/>
            <a:ext cx="3048000" cy="457200"/>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19050">
                <a:solidFill>
                  <a:srgbClr val="FF33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2400">
              <a:latin typeface="Arial" panose="020B0604020202020204" pitchFamily="34" charset="0"/>
            </a:endParaRPr>
          </a:p>
        </p:txBody>
      </p:sp>
      <p:sp>
        <p:nvSpPr>
          <p:cNvPr id="203791" name="Text Box 15"/>
          <p:cNvSpPr txBox="1">
            <a:spLocks noChangeArrowheads="1"/>
          </p:cNvSpPr>
          <p:nvPr/>
        </p:nvSpPr>
        <p:spPr bwMode="auto">
          <a:xfrm>
            <a:off x="322263" y="1143000"/>
            <a:ext cx="8839200" cy="397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r>
              <a:rPr lang="en-US" altLang="en-US" sz="3200" b="1">
                <a:latin typeface="Times New Roman" panose="02020603050405020304" pitchFamily="18" charset="0"/>
              </a:rPr>
              <a:t>   </a:t>
            </a:r>
            <a:r>
              <a:rPr lang="en-US" altLang="en-US" sz="3600" b="1">
                <a:latin typeface="Times New Roman" panose="02020603050405020304" pitchFamily="18" charset="0"/>
              </a:rPr>
              <a:t>Cùng trông lại mà cùng chẳng </a:t>
            </a:r>
            <a:r>
              <a:rPr lang="en-US" altLang="en-US" sz="3600" b="1">
                <a:solidFill>
                  <a:srgbClr val="D60093"/>
                </a:solidFill>
                <a:latin typeface="Times New Roman" panose="02020603050405020304" pitchFamily="18" charset="0"/>
              </a:rPr>
              <a:t>thấy</a:t>
            </a:r>
          </a:p>
          <a:p>
            <a:pPr eaLnBrk="1" hangingPunct="1">
              <a:spcBef>
                <a:spcPct val="50000"/>
              </a:spcBef>
            </a:pPr>
            <a:r>
              <a:rPr lang="en-US" altLang="en-US" sz="3600" b="1">
                <a:solidFill>
                  <a:srgbClr val="D60093"/>
                </a:solidFill>
                <a:latin typeface="Times New Roman" panose="02020603050405020304" pitchFamily="18" charset="0"/>
              </a:rPr>
              <a:t>  Thấy</a:t>
            </a:r>
            <a:r>
              <a:rPr lang="en-US" altLang="en-US" sz="3600" b="1">
                <a:latin typeface="Times New Roman" panose="02020603050405020304" pitchFamily="18" charset="0"/>
              </a:rPr>
              <a:t> xanh xanh những mấy </a:t>
            </a:r>
            <a:r>
              <a:rPr lang="en-US" altLang="en-US" sz="3600" b="1">
                <a:solidFill>
                  <a:srgbClr val="150DAD"/>
                </a:solidFill>
                <a:latin typeface="Times New Roman" panose="02020603050405020304" pitchFamily="18" charset="0"/>
              </a:rPr>
              <a:t>ngàn dâu</a:t>
            </a:r>
          </a:p>
          <a:p>
            <a:pPr eaLnBrk="1" hangingPunct="1">
              <a:spcBef>
                <a:spcPct val="50000"/>
              </a:spcBef>
            </a:pPr>
            <a:r>
              <a:rPr lang="en-US" altLang="en-US" sz="3600" b="1">
                <a:latin typeface="Times New Roman" panose="02020603050405020304" pitchFamily="18" charset="0"/>
              </a:rPr>
              <a:t>       </a:t>
            </a:r>
            <a:r>
              <a:rPr lang="en-US" altLang="en-US" sz="3600" b="1">
                <a:solidFill>
                  <a:srgbClr val="150DAD"/>
                </a:solidFill>
                <a:latin typeface="Times New Roman" panose="02020603050405020304" pitchFamily="18" charset="0"/>
              </a:rPr>
              <a:t>Ngàn dâu</a:t>
            </a:r>
            <a:r>
              <a:rPr lang="en-US" altLang="en-US" sz="3600" b="1">
                <a:latin typeface="Times New Roman" panose="02020603050405020304" pitchFamily="18" charset="0"/>
              </a:rPr>
              <a:t> xanh ngắt một màu</a:t>
            </a:r>
          </a:p>
          <a:p>
            <a:pPr eaLnBrk="1" hangingPunct="1">
              <a:spcBef>
                <a:spcPct val="50000"/>
              </a:spcBef>
            </a:pPr>
            <a:r>
              <a:rPr lang="en-US" altLang="en-US" sz="3600" b="1">
                <a:latin typeface="Times New Roman" panose="02020603050405020304" pitchFamily="18" charset="0"/>
              </a:rPr>
              <a:t>  Lòng chàng ý thiếp ai sầu hơn ai?</a:t>
            </a:r>
          </a:p>
          <a:p>
            <a:pPr eaLnBrk="1" hangingPunct="1">
              <a:spcBef>
                <a:spcPct val="50000"/>
              </a:spcBef>
            </a:pPr>
            <a:r>
              <a:rPr lang="en-US" altLang="en-US" sz="3600">
                <a:latin typeface="Times New Roman" panose="02020603050405020304" pitchFamily="18" charset="0"/>
              </a:rPr>
              <a:t>                                          ( </a:t>
            </a:r>
            <a:r>
              <a:rPr lang="en-US" altLang="en-US" sz="3600" i="1">
                <a:latin typeface="Times New Roman" panose="02020603050405020304" pitchFamily="18" charset="0"/>
              </a:rPr>
              <a:t>Đoàn Thị Điểm</a:t>
            </a:r>
            <a:r>
              <a:rPr lang="en-US" altLang="en-US" sz="3600">
                <a:latin typeface="Times New Roman" panose="02020603050405020304" pitchFamily="18" charset="0"/>
              </a:rPr>
              <a:t> )</a:t>
            </a:r>
          </a:p>
        </p:txBody>
      </p:sp>
      <p:sp>
        <p:nvSpPr>
          <p:cNvPr id="203795" name="Text Box 19"/>
          <p:cNvSpPr txBox="1">
            <a:spLocks noChangeArrowheads="1"/>
          </p:cNvSpPr>
          <p:nvPr/>
        </p:nvSpPr>
        <p:spPr bwMode="auto">
          <a:xfrm>
            <a:off x="457200" y="5943600"/>
            <a:ext cx="3962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spcBef>
                <a:spcPct val="50000"/>
              </a:spcBef>
            </a:pPr>
            <a:endParaRPr lang="en-US" altLang="en-US" sz="3200" b="1">
              <a:solidFill>
                <a:srgbClr val="0000CC"/>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3791"/>
                                        </p:tgtEl>
                                        <p:attrNameLst>
                                          <p:attrName>style.visibility</p:attrName>
                                        </p:attrNameLst>
                                      </p:cBhvr>
                                      <p:to>
                                        <p:strVal val="visible"/>
                                      </p:to>
                                    </p:set>
                                    <p:animEffect transition="in" filter="blinds(horizontal)">
                                      <p:cBhvr>
                                        <p:cTn id="7" dur="500"/>
                                        <p:tgtEl>
                                          <p:spTgt spid="203791"/>
                                        </p:tgtEl>
                                      </p:cBhvr>
                                    </p:animEffect>
                                  </p:childTnLst>
                                </p:cTn>
                              </p:par>
                            </p:childTnLst>
                          </p:cTn>
                        </p:par>
                        <p:par>
                          <p:cTn id="8" fill="hold" nodeType="afterGroup">
                            <p:stCondLst>
                              <p:cond delay="500"/>
                            </p:stCondLst>
                            <p:childTnLst>
                              <p:par>
                                <p:cTn id="9" presetID="4" presetClass="entr" presetSubtype="16" fill="hold" nodeType="afterEffect" nodePh="1">
                                  <p:stCondLst>
                                    <p:cond delay="0"/>
                                  </p:stCondLst>
                                  <p:endCondLst>
                                    <p:cond evt="begin" delay="0">
                                      <p:tn val="9"/>
                                    </p:cond>
                                  </p:endCondLst>
                                  <p:childTnLst>
                                    <p:set>
                                      <p:cBhvr>
                                        <p:cTn id="10" dur="1" fill="hold">
                                          <p:stCondLst>
                                            <p:cond delay="0"/>
                                          </p:stCondLst>
                                        </p:cTn>
                                        <p:tgtEl>
                                          <p:spTgt spid="203795">
                                            <p:txEl>
                                              <p:pRg st="0" end="0"/>
                                            </p:txEl>
                                          </p:spTgt>
                                        </p:tgtEl>
                                        <p:attrNameLst>
                                          <p:attrName>style.visibility</p:attrName>
                                        </p:attrNameLst>
                                      </p:cBhvr>
                                      <p:to>
                                        <p:strVal val="visible"/>
                                      </p:to>
                                    </p:set>
                                    <p:animEffect transition="in" filter="box(in)">
                                      <p:cBhvr>
                                        <p:cTn id="11" dur="500"/>
                                        <p:tgtEl>
                                          <p:spTgt spid="20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9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Picture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428604">
            <a:off x="7558088" y="5964237"/>
            <a:ext cx="1220788"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 6"/>
          <p:cNvGraphicFramePr>
            <a:graphicFrameLocks noGrp="1"/>
          </p:cNvGraphicFramePr>
          <p:nvPr/>
        </p:nvGraphicFramePr>
        <p:xfrm>
          <a:off x="12700" y="457200"/>
          <a:ext cx="9131300" cy="2499292"/>
        </p:xfrm>
        <a:graphic>
          <a:graphicData uri="http://schemas.openxmlformats.org/drawingml/2006/table">
            <a:tbl>
              <a:tblPr firstRow="1" bandRow="1">
                <a:tableStyleId>{5C22544A-7EE6-4342-B048-85BDC9FD1C3A}</a:tableStyleId>
              </a:tblPr>
              <a:tblGrid>
                <a:gridCol w="2889870">
                  <a:extLst>
                    <a:ext uri="{9D8B030D-6E8A-4147-A177-3AD203B41FA5}">
                      <a16:colId xmlns:a16="http://schemas.microsoft.com/office/drawing/2014/main" val="346907985"/>
                    </a:ext>
                  </a:extLst>
                </a:gridCol>
                <a:gridCol w="2589115">
                  <a:extLst>
                    <a:ext uri="{9D8B030D-6E8A-4147-A177-3AD203B41FA5}">
                      <a16:colId xmlns:a16="http://schemas.microsoft.com/office/drawing/2014/main" val="1320174662"/>
                    </a:ext>
                  </a:extLst>
                </a:gridCol>
                <a:gridCol w="3652315">
                  <a:extLst>
                    <a:ext uri="{9D8B030D-6E8A-4147-A177-3AD203B41FA5}">
                      <a16:colId xmlns:a16="http://schemas.microsoft.com/office/drawing/2014/main" val="3330765994"/>
                    </a:ext>
                  </a:extLst>
                </a:gridCol>
              </a:tblGrid>
              <a:tr h="2498725">
                <a:tc>
                  <a:txBody>
                    <a:bodyPr/>
                    <a:lstStyle/>
                    <a:p>
                      <a:r>
                        <a:rPr lang="en-US" sz="3600" b="0" u="sng" dirty="0" err="1">
                          <a:solidFill>
                            <a:schemeClr val="tx1"/>
                          </a:solidFill>
                          <a:latin typeface="Times New Roman" panose="02020603050405020304" pitchFamily="18" charset="0"/>
                          <a:cs typeface="Times New Roman" panose="02020603050405020304" pitchFamily="18" charset="0"/>
                        </a:rPr>
                        <a:t>Nghe</a:t>
                      </a:r>
                      <a:r>
                        <a:rPr lang="en-US" sz="36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xao</a:t>
                      </a:r>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động</a:t>
                      </a:r>
                      <a:r>
                        <a:rPr lang="en-US" sz="3200" b="0" baseline="0" dirty="0">
                          <a:solidFill>
                            <a:schemeClr val="tx1"/>
                          </a:solidFill>
                          <a:latin typeface="Times New Roman" panose="02020603050405020304" pitchFamily="18" charset="0"/>
                          <a:cs typeface="Times New Roman" panose="02020603050405020304" pitchFamily="18" charset="0"/>
                        </a:rPr>
                        <a:t> ...</a:t>
                      </a:r>
                    </a:p>
                    <a:p>
                      <a:r>
                        <a:rPr lang="en-US" sz="3600" b="0" u="sng" baseline="0" dirty="0" err="1">
                          <a:solidFill>
                            <a:schemeClr val="tx1"/>
                          </a:solidFill>
                          <a:latin typeface="Times New Roman" panose="02020603050405020304" pitchFamily="18" charset="0"/>
                          <a:cs typeface="Times New Roman" panose="02020603050405020304" pitchFamily="18" charset="0"/>
                        </a:rPr>
                        <a:t>Nghe</a:t>
                      </a:r>
                      <a:r>
                        <a:rPr lang="en-US" sz="3600" b="0" baseline="0" dirty="0">
                          <a:solidFill>
                            <a:schemeClr val="tx1"/>
                          </a:solidFill>
                          <a:latin typeface="Times New Roman" panose="02020603050405020304" pitchFamily="18" charset="0"/>
                          <a:cs typeface="Times New Roman" panose="02020603050405020304" pitchFamily="18" charset="0"/>
                        </a:rPr>
                        <a:t> ...</a:t>
                      </a:r>
                    </a:p>
                    <a:p>
                      <a:r>
                        <a:rPr lang="en-US" sz="3600" b="0" u="sng" baseline="0" dirty="0" err="1">
                          <a:solidFill>
                            <a:schemeClr val="tx1"/>
                          </a:solidFill>
                          <a:latin typeface="Times New Roman" panose="02020603050405020304" pitchFamily="18" charset="0"/>
                          <a:cs typeface="Times New Roman" panose="02020603050405020304" pitchFamily="18" charset="0"/>
                        </a:rPr>
                        <a:t>Nghe</a:t>
                      </a:r>
                      <a:r>
                        <a:rPr lang="en-US" sz="1800" b="0" baseline="0" dirty="0">
                          <a:solidFill>
                            <a:schemeClr val="tx1"/>
                          </a:solidFill>
                          <a:latin typeface="Times New Roman" panose="02020603050405020304" pitchFamily="18" charset="0"/>
                          <a:cs typeface="Times New Roman" panose="02020603050405020304" pitchFamily="18" charset="0"/>
                        </a:rPr>
                        <a:t>...</a:t>
                      </a:r>
                      <a:endParaRPr lang="en-US" sz="1800" b="0" dirty="0">
                        <a:solidFill>
                          <a:schemeClr val="tx1"/>
                        </a:solidFill>
                        <a:latin typeface="Times New Roman" panose="02020603050405020304" pitchFamily="18" charset="0"/>
                        <a:cs typeface="Times New Roman" panose="02020603050405020304" pitchFamily="18" charset="0"/>
                      </a:endParaRPr>
                    </a:p>
                    <a:p>
                      <a:endParaRPr lang="en-US" sz="1800" dirty="0"/>
                    </a:p>
                  </a:txBody>
                  <a:tcPr marT="45686" marB="45686">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dirty="0" err="1">
                          <a:solidFill>
                            <a:schemeClr val="tx1"/>
                          </a:solidFill>
                          <a:latin typeface="Times New Roman" panose="02020603050405020304" pitchFamily="18" charset="0"/>
                          <a:cs typeface="Times New Roman" panose="02020603050405020304" pitchFamily="18" charset="0"/>
                        </a:rPr>
                        <a:t>rất</a:t>
                      </a:r>
                      <a:r>
                        <a:rPr lang="en-US" sz="3200" b="0" dirty="0">
                          <a:solidFill>
                            <a:schemeClr val="tx1"/>
                          </a:solidFill>
                          <a:latin typeface="Times New Roman" panose="02020603050405020304" pitchFamily="18" charset="0"/>
                          <a:cs typeface="Times New Roman" panose="02020603050405020304" pitchFamily="18" charset="0"/>
                        </a:rPr>
                        <a:t> </a:t>
                      </a:r>
                      <a:r>
                        <a:rPr lang="en-US" sz="3200" b="0" dirty="0" err="1">
                          <a:solidFill>
                            <a:schemeClr val="tx1"/>
                          </a:solidFill>
                          <a:latin typeface="Times New Roman" panose="02020603050405020304" pitchFamily="18" charset="0"/>
                          <a:cs typeface="Times New Roman" panose="02020603050405020304" pitchFamily="18" charset="0"/>
                        </a:rPr>
                        <a:t>lâu</a:t>
                      </a:r>
                      <a:r>
                        <a:rPr lang="en-US" sz="3200" b="0" dirty="0">
                          <a:solidFill>
                            <a:schemeClr val="tx1"/>
                          </a:solidFill>
                          <a:latin typeface="Times New Roman" panose="02020603050405020304" pitchFamily="18" charset="0"/>
                          <a:cs typeface="Times New Roman" panose="02020603050405020304" pitchFamily="18" charset="0"/>
                        </a:rPr>
                        <a:t>,</a:t>
                      </a:r>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rất</a:t>
                      </a:r>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lâu</a:t>
                      </a:r>
                      <a:endParaRPr lang="en-US" sz="3200" b="0" dirty="0">
                        <a:solidFill>
                          <a:schemeClr val="tx1"/>
                        </a:solidFill>
                        <a:latin typeface="Times New Roman" panose="02020603050405020304" pitchFamily="18" charset="0"/>
                        <a:cs typeface="Times New Roman" panose="02020603050405020304" pitchFamily="18" charset="0"/>
                      </a:endParaRPr>
                    </a:p>
                    <a:p>
                      <a:endParaRPr lang="en-US" sz="3200" dirty="0"/>
                    </a:p>
                  </a:txBody>
                  <a:tcPr marT="45686" marB="456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Cùng</a:t>
                      </a:r>
                      <a:r>
                        <a:rPr lang="en-US" sz="3200" b="0" baseline="0" dirty="0">
                          <a:solidFill>
                            <a:schemeClr val="tx1"/>
                          </a:solidFill>
                          <a:latin typeface="Times New Roman" panose="02020603050405020304" pitchFamily="18" charset="0"/>
                          <a:cs typeface="Times New Roman" panose="02020603050405020304" pitchFamily="18" charset="0"/>
                        </a:rPr>
                        <a:t>   ...          </a:t>
                      </a:r>
                      <a:r>
                        <a:rPr lang="en-US" sz="3200" b="0" u="sng" baseline="0" dirty="0" err="1">
                          <a:solidFill>
                            <a:schemeClr val="tx1"/>
                          </a:solidFill>
                          <a:latin typeface="Times New Roman" panose="02020603050405020304" pitchFamily="18" charset="0"/>
                          <a:cs typeface="Times New Roman" panose="02020603050405020304" pitchFamily="18" charset="0"/>
                        </a:rPr>
                        <a:t>thấy</a:t>
                      </a:r>
                      <a:endParaRPr lang="en-US" sz="3200" b="0" u="sng" baseline="0" dirty="0">
                        <a:solidFill>
                          <a:schemeClr val="tx1"/>
                        </a:solidFill>
                        <a:latin typeface="Times New Roman" panose="02020603050405020304" pitchFamily="18" charset="0"/>
                        <a:cs typeface="Times New Roman" panose="02020603050405020304" pitchFamily="18" charset="0"/>
                      </a:endParaRPr>
                    </a:p>
                    <a:p>
                      <a:r>
                        <a:rPr lang="en-US" sz="3200" b="0" u="sng" baseline="0" dirty="0" err="1">
                          <a:solidFill>
                            <a:schemeClr val="tx1"/>
                          </a:solidFill>
                          <a:latin typeface="Times New Roman" panose="02020603050405020304" pitchFamily="18" charset="0"/>
                          <a:cs typeface="Times New Roman" panose="02020603050405020304" pitchFamily="18" charset="0"/>
                        </a:rPr>
                        <a:t>Thấy</a:t>
                      </a:r>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ngàn</a:t>
                      </a:r>
                      <a:r>
                        <a:rPr lang="en-US" sz="3200" b="0" baseline="0" dirty="0">
                          <a:solidFill>
                            <a:schemeClr val="tx1"/>
                          </a:solidFill>
                          <a:latin typeface="Times New Roman" panose="02020603050405020304" pitchFamily="18" charset="0"/>
                          <a:cs typeface="Times New Roman" panose="02020603050405020304" pitchFamily="18" charset="0"/>
                        </a:rPr>
                        <a:t> </a:t>
                      </a:r>
                      <a:r>
                        <a:rPr lang="en-US" sz="3200" b="0" baseline="0" dirty="0" err="1">
                          <a:solidFill>
                            <a:schemeClr val="tx1"/>
                          </a:solidFill>
                          <a:latin typeface="Times New Roman" panose="02020603050405020304" pitchFamily="18" charset="0"/>
                          <a:cs typeface="Times New Roman" panose="02020603050405020304" pitchFamily="18" charset="0"/>
                        </a:rPr>
                        <a:t>dâu</a:t>
                      </a:r>
                      <a:endParaRPr lang="en-US" sz="3200" b="0" dirty="0">
                        <a:solidFill>
                          <a:schemeClr val="tx1"/>
                        </a:solidFill>
                        <a:latin typeface="Times New Roman" panose="02020603050405020304" pitchFamily="18" charset="0"/>
                        <a:cs typeface="Times New Roman" panose="02020603050405020304" pitchFamily="18" charset="0"/>
                      </a:endParaRPr>
                    </a:p>
                    <a:p>
                      <a:endParaRPr lang="en-US" sz="3200" dirty="0"/>
                    </a:p>
                  </a:txBody>
                  <a:tcPr marT="45686" marB="45686">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97683942"/>
                  </a:ext>
                </a:extLst>
              </a:tr>
            </a:tbl>
          </a:graphicData>
        </a:graphic>
      </p:graphicFrame>
      <p:graphicFrame>
        <p:nvGraphicFramePr>
          <p:cNvPr id="8" name="Table 7"/>
          <p:cNvGraphicFramePr>
            <a:graphicFrameLocks noGrp="1"/>
          </p:cNvGraphicFramePr>
          <p:nvPr/>
        </p:nvGraphicFramePr>
        <p:xfrm>
          <a:off x="53975" y="2743200"/>
          <a:ext cx="9088437" cy="3340100"/>
        </p:xfrm>
        <a:graphic>
          <a:graphicData uri="http://schemas.openxmlformats.org/drawingml/2006/table">
            <a:tbl>
              <a:tblPr firstRow="1" bandRow="1">
                <a:tableStyleId>{5C22544A-7EE6-4342-B048-85BDC9FD1C3A}</a:tableStyleId>
              </a:tblPr>
              <a:tblGrid>
                <a:gridCol w="2785269">
                  <a:extLst>
                    <a:ext uri="{9D8B030D-6E8A-4147-A177-3AD203B41FA5}">
                      <a16:colId xmlns:a16="http://schemas.microsoft.com/office/drawing/2014/main" val="363988194"/>
                    </a:ext>
                  </a:extLst>
                </a:gridCol>
                <a:gridCol w="2743200">
                  <a:extLst>
                    <a:ext uri="{9D8B030D-6E8A-4147-A177-3AD203B41FA5}">
                      <a16:colId xmlns:a16="http://schemas.microsoft.com/office/drawing/2014/main" val="241332677"/>
                    </a:ext>
                  </a:extLst>
                </a:gridCol>
                <a:gridCol w="3559968">
                  <a:extLst>
                    <a:ext uri="{9D8B030D-6E8A-4147-A177-3AD203B41FA5}">
                      <a16:colId xmlns:a16="http://schemas.microsoft.com/office/drawing/2014/main" val="2039353875"/>
                    </a:ext>
                  </a:extLst>
                </a:gridCol>
              </a:tblGrid>
              <a:tr h="3340100">
                <a:tc>
                  <a:txBody>
                    <a:bodyPr/>
                    <a:lstStyle/>
                    <a:p>
                      <a:endParaRPr lang="en-US" sz="4000" dirty="0">
                        <a:solidFill>
                          <a:srgbClr val="FF0000"/>
                        </a:solidFill>
                        <a:latin typeface="Times New Roman" panose="02020603050405020304" pitchFamily="18" charset="0"/>
                        <a:cs typeface="Times New Roman" panose="02020603050405020304" pitchFamily="18" charset="0"/>
                      </a:endParaRPr>
                    </a:p>
                  </a:txBody>
                  <a:tcPr marL="91435" marR="91435" marT="45710" marB="45710">
                    <a:solidFill>
                      <a:schemeClr val="accent3">
                        <a:lumMod val="20000"/>
                        <a:lumOff val="80000"/>
                      </a:schemeClr>
                    </a:solidFill>
                  </a:tcPr>
                </a:tc>
                <a:tc>
                  <a:txBody>
                    <a:bodyPr/>
                    <a:lstStyle/>
                    <a:p>
                      <a:pPr marL="571500" indent="-571500">
                        <a:buFont typeface="Wingdings" panose="05000000000000000000" pitchFamily="2" charset="2"/>
                        <a:buChar char="à"/>
                      </a:pPr>
                      <a:r>
                        <a:rPr lang="en-US" sz="40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Điệp</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ngữ</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p>
                    <a:p>
                      <a:pPr marL="0" indent="0">
                        <a:buFont typeface="Wingdings" panose="05000000000000000000" pitchFamily="2" charset="2"/>
                        <a:buNone/>
                      </a:pP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nối</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tiếp</a:t>
                      </a:r>
                      <a:endParaRPr lang="en-US" sz="4000" dirty="0">
                        <a:solidFill>
                          <a:srgbClr val="FF0000"/>
                        </a:solidFill>
                        <a:latin typeface="Times New Roman" panose="02020603050405020304" pitchFamily="18" charset="0"/>
                        <a:cs typeface="Times New Roman" panose="02020603050405020304" pitchFamily="18" charset="0"/>
                      </a:endParaRPr>
                    </a:p>
                  </a:txBody>
                  <a:tcPr marL="91435" marR="91435" marT="45710" marB="45710">
                    <a:solidFill>
                      <a:schemeClr val="accent3">
                        <a:lumMod val="20000"/>
                        <a:lumOff val="80000"/>
                      </a:schemeClr>
                    </a:solidFill>
                  </a:tcPr>
                </a:tc>
                <a:tc>
                  <a:txBody>
                    <a:bodyPr/>
                    <a:lstStyle/>
                    <a:p>
                      <a:pPr marL="0" indent="0">
                        <a:buFont typeface="Wingdings" panose="05000000000000000000" pitchFamily="2" charset="2"/>
                        <a:buNone/>
                      </a:pPr>
                      <a:endParaRPr lang="en-US" sz="4000" dirty="0">
                        <a:solidFill>
                          <a:srgbClr val="FF0000"/>
                        </a:solidFill>
                        <a:latin typeface="Times New Roman" panose="02020603050405020304" pitchFamily="18" charset="0"/>
                        <a:cs typeface="Times New Roman" panose="02020603050405020304" pitchFamily="18" charset="0"/>
                      </a:endParaRPr>
                    </a:p>
                  </a:txBody>
                  <a:tcPr marL="91447" marR="91447" marT="45710" marB="45710">
                    <a:solidFill>
                      <a:schemeClr val="accent3">
                        <a:lumMod val="20000"/>
                        <a:lumOff val="80000"/>
                      </a:schemeClr>
                    </a:solidFill>
                  </a:tcPr>
                </a:tc>
                <a:extLst>
                  <a:ext uri="{0D108BD9-81ED-4DB2-BD59-A6C34878D82A}">
                    <a16:rowId xmlns:a16="http://schemas.microsoft.com/office/drawing/2014/main" val="3031202284"/>
                  </a:ext>
                </a:extLst>
              </a:tr>
            </a:tbl>
          </a:graphicData>
        </a:graphic>
      </p:graphicFrame>
      <p:graphicFrame>
        <p:nvGraphicFramePr>
          <p:cNvPr id="9" name="Table 8"/>
          <p:cNvGraphicFramePr>
            <a:graphicFrameLocks noGrp="1"/>
          </p:cNvGraphicFramePr>
          <p:nvPr/>
        </p:nvGraphicFramePr>
        <p:xfrm>
          <a:off x="-28575" y="2743200"/>
          <a:ext cx="2895600" cy="334010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363988194"/>
                    </a:ext>
                  </a:extLst>
                </a:gridCol>
              </a:tblGrid>
              <a:tr h="3340100">
                <a:tc>
                  <a:txBody>
                    <a:bodyPr/>
                    <a:lstStyle/>
                    <a:p>
                      <a:r>
                        <a:rPr lang="en-US" sz="40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Điệp</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ngữ</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cách</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quãng</a:t>
                      </a:r>
                      <a:endParaRPr lang="en-US" sz="4000" dirty="0">
                        <a:solidFill>
                          <a:srgbClr val="FF0000"/>
                        </a:solidFill>
                        <a:latin typeface="Times New Roman" panose="02020603050405020304" pitchFamily="18" charset="0"/>
                        <a:cs typeface="Times New Roman" panose="02020603050405020304" pitchFamily="18" charset="0"/>
                      </a:endParaRPr>
                    </a:p>
                  </a:txBody>
                  <a:tcPr marL="91416" marR="91416" marT="45710" marB="45710">
                    <a:solidFill>
                      <a:schemeClr val="accent3">
                        <a:lumMod val="20000"/>
                        <a:lumOff val="80000"/>
                      </a:schemeClr>
                    </a:solidFill>
                  </a:tcPr>
                </a:tc>
                <a:extLst>
                  <a:ext uri="{0D108BD9-81ED-4DB2-BD59-A6C34878D82A}">
                    <a16:rowId xmlns:a16="http://schemas.microsoft.com/office/drawing/2014/main" val="3031202284"/>
                  </a:ext>
                </a:extLst>
              </a:tr>
            </a:tbl>
          </a:graphicData>
        </a:graphic>
      </p:graphicFrame>
      <p:graphicFrame>
        <p:nvGraphicFramePr>
          <p:cNvPr id="10" name="Table 9"/>
          <p:cNvGraphicFramePr>
            <a:graphicFrameLocks noGrp="1"/>
          </p:cNvGraphicFramePr>
          <p:nvPr/>
        </p:nvGraphicFramePr>
        <p:xfrm>
          <a:off x="5562600" y="2743200"/>
          <a:ext cx="3579813" cy="3340100"/>
        </p:xfrm>
        <a:graphic>
          <a:graphicData uri="http://schemas.openxmlformats.org/drawingml/2006/table">
            <a:tbl>
              <a:tblPr firstRow="1" bandRow="1">
                <a:tableStyleId>{5C22544A-7EE6-4342-B048-85BDC9FD1C3A}</a:tableStyleId>
              </a:tblPr>
              <a:tblGrid>
                <a:gridCol w="3579813">
                  <a:extLst>
                    <a:ext uri="{9D8B030D-6E8A-4147-A177-3AD203B41FA5}">
                      <a16:colId xmlns:a16="http://schemas.microsoft.com/office/drawing/2014/main" val="2039353875"/>
                    </a:ext>
                  </a:extLst>
                </a:gridCol>
              </a:tblGrid>
              <a:tr h="3340100">
                <a:tc>
                  <a:txBody>
                    <a:bodyPr/>
                    <a:lstStyle/>
                    <a:p>
                      <a:pPr marL="571500" indent="-571500">
                        <a:buFont typeface="Wingdings" panose="05000000000000000000" pitchFamily="2" charset="2"/>
                        <a:buChar char="à"/>
                      </a:pPr>
                      <a:r>
                        <a:rPr lang="en-US" sz="40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Điệp</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ngữ</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vòng</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p>
                    <a:p>
                      <a:pPr marL="0" indent="0">
                        <a:buFont typeface="Wingdings" panose="05000000000000000000" pitchFamily="2" charset="2"/>
                        <a:buNone/>
                      </a:pP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chuyển</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4000" baseline="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tiếp</a:t>
                      </a:r>
                      <a:r>
                        <a:rPr lang="en-US" sz="4000" baseline="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sz="4000" dirty="0">
                        <a:solidFill>
                          <a:srgbClr val="FF0000"/>
                        </a:solidFill>
                        <a:latin typeface="Times New Roman" panose="02020603050405020304" pitchFamily="18" charset="0"/>
                        <a:cs typeface="Times New Roman" panose="02020603050405020304" pitchFamily="18" charset="0"/>
                      </a:endParaRPr>
                    </a:p>
                  </a:txBody>
                  <a:tcPr marL="91447" marR="91447" marT="45710" marB="45710">
                    <a:solidFill>
                      <a:schemeClr val="accent3">
                        <a:lumMod val="20000"/>
                        <a:lumOff val="80000"/>
                      </a:schemeClr>
                    </a:solidFill>
                  </a:tcPr>
                </a:tc>
                <a:extLst>
                  <a:ext uri="{0D108BD9-81ED-4DB2-BD59-A6C34878D82A}">
                    <a16:rowId xmlns:a16="http://schemas.microsoft.com/office/drawing/2014/main" val="303120228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7"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ext Box 2"/>
          <p:cNvSpPr txBox="1">
            <a:spLocks noChangeArrowheads="1"/>
          </p:cNvSpPr>
          <p:nvPr/>
        </p:nvSpPr>
        <p:spPr bwMode="auto">
          <a:xfrm>
            <a:off x="247650" y="234950"/>
            <a:ext cx="35052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3600" b="1" u="sng">
                <a:latin typeface="Times New Roman" panose="02020603050405020304" pitchFamily="18" charset="0"/>
                <a:cs typeface="Times New Roman" panose="02020603050405020304" pitchFamily="18" charset="0"/>
              </a:rPr>
              <a:t>Bài tập 3:</a:t>
            </a:r>
          </a:p>
        </p:txBody>
      </p:sp>
      <p:sp>
        <p:nvSpPr>
          <p:cNvPr id="315396" name="Text Box 4"/>
          <p:cNvSpPr txBox="1">
            <a:spLocks noChangeArrowheads="1"/>
          </p:cNvSpPr>
          <p:nvPr/>
        </p:nvSpPr>
        <p:spPr bwMode="auto">
          <a:xfrm>
            <a:off x="228600" y="1066800"/>
            <a:ext cx="8610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eaLnBrk="1" hangingPunct="1">
              <a:spcBef>
                <a:spcPct val="50000"/>
              </a:spcBef>
              <a:buClrTx/>
              <a:buSzTx/>
              <a:buFontTx/>
              <a:buNone/>
            </a:pPr>
            <a:r>
              <a:rPr lang="en-US" altLang="en-US">
                <a:latin typeface="Arial" panose="020B0604020202020204" pitchFamily="34" charset="0"/>
              </a:rPr>
              <a:t>      </a:t>
            </a:r>
            <a:r>
              <a:rPr lang="en-US" altLang="en-US" sz="3600">
                <a:latin typeface="Times New Roman" panose="02020603050405020304" pitchFamily="18" charset="0"/>
                <a:cs typeface="Times New Roman" panose="02020603050405020304" pitchFamily="18" charset="0"/>
              </a:rPr>
              <a:t>Phía sau nhà em có một mảnh vườn.       Mảnh vườn ở phía sau nhà em, em trồng rất nhiều loài hoa. Em trồng hoa cúc. Em trồng hoa thược dược. Em trồng hoa đồng tiền.     Em trồng hoa hồng. Em trồng cả hoa lay-ơn nữa. Ngày Phụ nữ quốc tế, em hái hoa sau vườn nhà em tặng mẹ em. Em hái hoa tặng chị em… </a:t>
            </a:r>
          </a:p>
        </p:txBody>
      </p:sp>
      <p:cxnSp>
        <p:nvCxnSpPr>
          <p:cNvPr id="4" name="Straight Connector 3"/>
          <p:cNvCxnSpPr/>
          <p:nvPr/>
        </p:nvCxnSpPr>
        <p:spPr>
          <a:xfrm>
            <a:off x="6400800" y="1600200"/>
            <a:ext cx="2133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6400800" y="2168525"/>
            <a:ext cx="16764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62200" y="4876800"/>
            <a:ext cx="4572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8200" y="1600200"/>
            <a:ext cx="35052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2133600"/>
            <a:ext cx="2133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2133600"/>
            <a:ext cx="30480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276600" y="2667000"/>
            <a:ext cx="1752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934200" y="2703513"/>
            <a:ext cx="1752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810000" y="3276600"/>
            <a:ext cx="1752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4800" y="3810000"/>
            <a:ext cx="1752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267200" y="3810000"/>
            <a:ext cx="1752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791200" y="4343400"/>
            <a:ext cx="2133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562600" y="4876800"/>
            <a:ext cx="2209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724400" y="4876800"/>
            <a:ext cx="5334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90600" y="5486400"/>
            <a:ext cx="5334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362200" y="2667000"/>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257800" y="2703513"/>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4800" y="3260725"/>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845175" y="3260725"/>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85988" y="3794125"/>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705600" y="3779838"/>
            <a:ext cx="6858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15394"/>
                                        </p:tgtEl>
                                        <p:attrNameLst>
                                          <p:attrName>style.visibility</p:attrName>
                                        </p:attrNameLst>
                                      </p:cBhvr>
                                      <p:to>
                                        <p:strVal val="visible"/>
                                      </p:to>
                                    </p:set>
                                    <p:animEffect transition="in" filter="diamond(in)">
                                      <p:cBhvr>
                                        <p:cTn id="7" dur="2000"/>
                                        <p:tgtEl>
                                          <p:spTgt spid="315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15396"/>
                                        </p:tgtEl>
                                        <p:attrNameLst>
                                          <p:attrName>style.visibility</p:attrName>
                                        </p:attrNameLst>
                                      </p:cBhvr>
                                      <p:to>
                                        <p:strVal val="visible"/>
                                      </p:to>
                                    </p:set>
                                    <p:animEffect transition="in" filter="diamond(in)">
                                      <p:cBhvr>
                                        <p:cTn id="12" dur="2000"/>
                                        <p:tgtEl>
                                          <p:spTgt spid="3153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p:bldP spid="3153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ext Box 2"/>
          <p:cNvSpPr txBox="1">
            <a:spLocks noChangeArrowheads="1"/>
          </p:cNvSpPr>
          <p:nvPr/>
        </p:nvSpPr>
        <p:spPr bwMode="auto">
          <a:xfrm>
            <a:off x="247650" y="234950"/>
            <a:ext cx="432435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3600" b="1" u="sng" dirty="0" err="1">
                <a:latin typeface="Times New Roman" panose="02020603050405020304" pitchFamily="18" charset="0"/>
                <a:cs typeface="Times New Roman" panose="02020603050405020304" pitchFamily="18" charset="0"/>
              </a:rPr>
              <a:t>Bài</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tập</a:t>
            </a:r>
            <a:r>
              <a:rPr lang="en-US" altLang="en-US" sz="3600" b="1" u="sng" dirty="0">
                <a:latin typeface="Times New Roman" panose="02020603050405020304" pitchFamily="18" charset="0"/>
                <a:cs typeface="Times New Roman" panose="02020603050405020304" pitchFamily="18" charset="0"/>
              </a:rPr>
              <a:t> 3: </a:t>
            </a:r>
          </a:p>
          <a:p>
            <a:pPr eaLnBrk="1" hangingPunct="1">
              <a:spcBef>
                <a:spcPct val="50000"/>
              </a:spcBef>
              <a:buClrTx/>
              <a:buSzTx/>
              <a:buFontTx/>
              <a:buNone/>
            </a:pPr>
            <a:r>
              <a:rPr lang="en-US" altLang="en-US" sz="3600" b="1" u="sng" dirty="0" err="1">
                <a:latin typeface="Times New Roman" panose="02020603050405020304" pitchFamily="18" charset="0"/>
                <a:cs typeface="Times New Roman" panose="02020603050405020304" pitchFamily="18" charset="0"/>
              </a:rPr>
              <a:t>Sửa</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lại</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cách</a:t>
            </a:r>
            <a:r>
              <a:rPr lang="en-US" altLang="en-US" sz="3600" b="1" u="sng" dirty="0">
                <a:latin typeface="Times New Roman" panose="02020603050405020304" pitchFamily="18" charset="0"/>
                <a:cs typeface="Times New Roman" panose="02020603050405020304" pitchFamily="18" charset="0"/>
              </a:rPr>
              <a:t> 1:</a:t>
            </a:r>
          </a:p>
        </p:txBody>
      </p:sp>
      <p:sp>
        <p:nvSpPr>
          <p:cNvPr id="53251" name="Text Box 4"/>
          <p:cNvSpPr txBox="1">
            <a:spLocks noChangeArrowheads="1"/>
          </p:cNvSpPr>
          <p:nvPr/>
        </p:nvSpPr>
        <p:spPr bwMode="auto">
          <a:xfrm>
            <a:off x="152400" y="1905000"/>
            <a:ext cx="86106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eaLnBrk="1" hangingPunct="1">
              <a:spcBef>
                <a:spcPct val="50000"/>
              </a:spcBef>
              <a:buClrTx/>
              <a:buSzTx/>
              <a:buFontTx/>
              <a:buNone/>
            </a:pPr>
            <a:r>
              <a:rPr lang="en-US" altLang="en-US" dirty="0">
                <a:latin typeface="Arial" panose="020B0604020202020204" pitchFamily="34" charset="0"/>
              </a:rPr>
              <a:t>      </a:t>
            </a:r>
            <a:r>
              <a:rPr lang="en-US" altLang="en-US" sz="3600" dirty="0" err="1">
                <a:latin typeface="Times New Roman" panose="02020603050405020304" pitchFamily="18" charset="0"/>
                <a:cs typeface="Times New Roman" panose="02020603050405020304" pitchFamily="18" charset="0"/>
              </a:rPr>
              <a:t>Phía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sau</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nhà</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em</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có</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một</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mảnh</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vườn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Nơi</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đó</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em</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trồng</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rất</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nhiều</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loài</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như</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cúc</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thược</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dược</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đồng</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tiền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hồng</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và</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cả</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lay-</a:t>
            </a:r>
            <a:r>
              <a:rPr lang="en-US" altLang="en-US" sz="3600" dirty="0" err="1">
                <a:latin typeface="Times New Roman" panose="02020603050405020304" pitchFamily="18" charset="0"/>
                <a:cs typeface="Times New Roman" panose="02020603050405020304" pitchFamily="18" charset="0"/>
              </a:rPr>
              <a:t>ơn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nữa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Ngày</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Phụ</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nữ</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quốc</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tế</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em</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hái</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hoa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để</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tặng</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mẹ</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và</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chị</a:t>
            </a:r>
            <a:r>
              <a:rPr lang="en-US" altLang="en-US" sz="36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ext Box 2"/>
          <p:cNvSpPr txBox="1">
            <a:spLocks noChangeArrowheads="1"/>
          </p:cNvSpPr>
          <p:nvPr/>
        </p:nvSpPr>
        <p:spPr bwMode="auto">
          <a:xfrm>
            <a:off x="247650" y="234950"/>
            <a:ext cx="432435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3600" b="1" u="sng" dirty="0" err="1">
                <a:latin typeface="Times New Roman" panose="02020603050405020304" pitchFamily="18" charset="0"/>
                <a:cs typeface="Times New Roman" panose="02020603050405020304" pitchFamily="18" charset="0"/>
              </a:rPr>
              <a:t>Bài</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tập</a:t>
            </a:r>
            <a:r>
              <a:rPr lang="en-US" altLang="en-US" sz="3600" b="1" u="sng" dirty="0">
                <a:latin typeface="Times New Roman" panose="02020603050405020304" pitchFamily="18" charset="0"/>
                <a:cs typeface="Times New Roman" panose="02020603050405020304" pitchFamily="18" charset="0"/>
              </a:rPr>
              <a:t> 3: </a:t>
            </a:r>
          </a:p>
          <a:p>
            <a:pPr eaLnBrk="1" hangingPunct="1">
              <a:spcBef>
                <a:spcPct val="50000"/>
              </a:spcBef>
              <a:buClrTx/>
              <a:buSzTx/>
              <a:buFontTx/>
              <a:buNone/>
            </a:pPr>
            <a:r>
              <a:rPr lang="en-US" altLang="en-US" sz="3600" b="1" u="sng" dirty="0" err="1">
                <a:latin typeface="Times New Roman" panose="02020603050405020304" pitchFamily="18" charset="0"/>
                <a:cs typeface="Times New Roman" panose="02020603050405020304" pitchFamily="18" charset="0"/>
              </a:rPr>
              <a:t>Sửa</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lại</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err="1">
                <a:latin typeface="Times New Roman" panose="02020603050405020304" pitchFamily="18" charset="0"/>
                <a:cs typeface="Times New Roman" panose="02020603050405020304" pitchFamily="18" charset="0"/>
              </a:rPr>
              <a:t>cách</a:t>
            </a:r>
            <a:r>
              <a:rPr lang="en-US" altLang="en-US" sz="3600" b="1" u="sng" dirty="0">
                <a:latin typeface="Times New Roman" panose="02020603050405020304" pitchFamily="18" charset="0"/>
                <a:cs typeface="Times New Roman" panose="02020603050405020304" pitchFamily="18" charset="0"/>
              </a:rPr>
              <a:t> 2:</a:t>
            </a:r>
          </a:p>
        </p:txBody>
      </p:sp>
      <p:sp>
        <p:nvSpPr>
          <p:cNvPr id="54275" name="Text Box 4"/>
          <p:cNvSpPr txBox="1">
            <a:spLocks noChangeArrowheads="1"/>
          </p:cNvSpPr>
          <p:nvPr/>
        </p:nvSpPr>
        <p:spPr bwMode="auto">
          <a:xfrm>
            <a:off x="152400" y="1905000"/>
            <a:ext cx="86106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eaLnBrk="1" hangingPunct="1">
              <a:spcBef>
                <a:spcPct val="50000"/>
              </a:spcBef>
              <a:buClrTx/>
              <a:buSzTx/>
              <a:buFontTx/>
              <a:buNone/>
            </a:pPr>
            <a:r>
              <a:rPr lang="en-US" altLang="en-US">
                <a:latin typeface="Arial" panose="020B0604020202020204" pitchFamily="34" charset="0"/>
              </a:rPr>
              <a:t>      </a:t>
            </a:r>
            <a:r>
              <a:rPr lang="en-US" altLang="en-US" sz="3600">
                <a:latin typeface="Times New Roman" panose="02020603050405020304" pitchFamily="18" charset="0"/>
                <a:cs typeface="Times New Roman" panose="02020603050405020304" pitchFamily="18" charset="0"/>
              </a:rPr>
              <a:t>Phía sau nhà em có một mảnh vườn.       Nơi đó </a:t>
            </a:r>
            <a:r>
              <a:rPr lang="en-US" altLang="en-US" sz="3600">
                <a:solidFill>
                  <a:srgbClr val="FF0000"/>
                </a:solidFill>
                <a:latin typeface="Times New Roman" panose="02020603050405020304" pitchFamily="18" charset="0"/>
                <a:cs typeface="Times New Roman" panose="02020603050405020304" pitchFamily="18" charset="0"/>
              </a:rPr>
              <a:t>em trồng </a:t>
            </a:r>
            <a:r>
              <a:rPr lang="en-US" altLang="en-US" sz="3600">
                <a:latin typeface="Times New Roman" panose="02020603050405020304" pitchFamily="18" charset="0"/>
                <a:cs typeface="Times New Roman" panose="02020603050405020304" pitchFamily="18" charset="0"/>
              </a:rPr>
              <a:t>rất nhiều loài hoa. </a:t>
            </a:r>
            <a:r>
              <a:rPr lang="en-US" altLang="en-US" sz="3600">
                <a:solidFill>
                  <a:srgbClr val="FF0000"/>
                </a:solidFill>
                <a:latin typeface="Times New Roman" panose="02020603050405020304" pitchFamily="18" charset="0"/>
                <a:cs typeface="Times New Roman" panose="02020603050405020304" pitchFamily="18" charset="0"/>
              </a:rPr>
              <a:t>Em trồng  </a:t>
            </a:r>
            <a:r>
              <a:rPr lang="en-US" altLang="en-US" sz="3600">
                <a:latin typeface="Times New Roman" panose="02020603050405020304" pitchFamily="18" charset="0"/>
                <a:cs typeface="Times New Roman" panose="02020603050405020304" pitchFamily="18" charset="0"/>
              </a:rPr>
              <a:t>hoa cúc, </a:t>
            </a:r>
            <a:r>
              <a:rPr lang="en-US" altLang="en-US" sz="3600">
                <a:solidFill>
                  <a:srgbClr val="FF0000"/>
                </a:solidFill>
                <a:latin typeface="Times New Roman" panose="02020603050405020304" pitchFamily="18" charset="0"/>
                <a:cs typeface="Times New Roman" panose="02020603050405020304" pitchFamily="18" charset="0"/>
              </a:rPr>
              <a:t>em trồng </a:t>
            </a:r>
            <a:r>
              <a:rPr lang="en-US" altLang="en-US" sz="3600">
                <a:latin typeface="Times New Roman" panose="02020603050405020304" pitchFamily="18" charset="0"/>
                <a:cs typeface="Times New Roman" panose="02020603050405020304" pitchFamily="18" charset="0"/>
              </a:rPr>
              <a:t>hoa thược dược, hoa đồng tiền, hoa hồng và cả hoa lay-ơn nữa.             </a:t>
            </a:r>
            <a:r>
              <a:rPr lang="en-US" altLang="en-US" sz="3600">
                <a:solidFill>
                  <a:srgbClr val="FF0000"/>
                </a:solidFill>
                <a:latin typeface="Times New Roman" panose="02020603050405020304" pitchFamily="18" charset="0"/>
                <a:cs typeface="Times New Roman" panose="02020603050405020304" pitchFamily="18" charset="0"/>
              </a:rPr>
              <a:t>Em trồng </a:t>
            </a:r>
            <a:r>
              <a:rPr lang="en-US" altLang="en-US" sz="3600">
                <a:latin typeface="Times New Roman" panose="02020603050405020304" pitchFamily="18" charset="0"/>
                <a:cs typeface="Times New Roman" panose="02020603050405020304" pitchFamily="18" charset="0"/>
              </a:rPr>
              <a:t>cả bầu trời hoa để tặng mẹ và chị nhân ngày Phụ nữ Quốc tế...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15394"/>
                                        </p:tgtEl>
                                        <p:attrNameLst>
                                          <p:attrName>style.visibility</p:attrName>
                                        </p:attrNameLst>
                                      </p:cBhvr>
                                      <p:to>
                                        <p:strVal val="visible"/>
                                      </p:to>
                                    </p:set>
                                    <p:animEffect transition="in" filter="diamond(in)">
                                      <p:cBhvr>
                                        <p:cTn id="7" dur="2000"/>
                                        <p:tgtEl>
                                          <p:spTgt spid="315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298" name="Picture 2"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0"/>
            <a:ext cx="230028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99" name="Picture 3" descr="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6950" y="2343150"/>
            <a:ext cx="240665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0" name="Picture 4" descr="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57300"/>
            <a:ext cx="1828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1" name="Picture 5" descr="Co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895350"/>
            <a:ext cx="18415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2" name="Picture 6" descr="Cov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76200"/>
            <a:ext cx="18367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3" name="Picture 7" descr="Cov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463" y="685800"/>
            <a:ext cx="297021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4" name="Picture 8" descr="Cov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91388" y="5734050"/>
            <a:ext cx="177641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5" name="Picture 9" descr="Cove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50113" y="4724400"/>
            <a:ext cx="1741487"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6" name="Picture 10" descr="Cov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00575" y="2476500"/>
            <a:ext cx="2732088"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7" name="Picture 11" descr="Cov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0" y="152400"/>
            <a:ext cx="228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8" name="Picture 12" descr="Cove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24400" y="457200"/>
            <a:ext cx="2690813"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09" name="Picture 13" descr="Cov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5000" y="1447800"/>
            <a:ext cx="5943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11309"/>
                                        </p:tgtEl>
                                        <p:attrNameLst>
                                          <p:attrName>style.visibility</p:attrName>
                                        </p:attrNameLst>
                                      </p:cBhvr>
                                      <p:to>
                                        <p:strVal val="visible"/>
                                      </p:to>
                                    </p:set>
                                    <p:animEffect transition="in" filter="box(out)">
                                      <p:cBhvr>
                                        <p:cTn id="7" dur="500"/>
                                        <p:tgtEl>
                                          <p:spTgt spid="3113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11308"/>
                                        </p:tgtEl>
                                        <p:attrNameLst>
                                          <p:attrName>style.visibility</p:attrName>
                                        </p:attrNameLst>
                                      </p:cBhvr>
                                      <p:to>
                                        <p:strVal val="visible"/>
                                      </p:to>
                                    </p:set>
                                    <p:animEffect transition="in" filter="wipe(left)">
                                      <p:cBhvr>
                                        <p:cTn id="12" dur="500"/>
                                        <p:tgtEl>
                                          <p:spTgt spid="3113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11307"/>
                                        </p:tgtEl>
                                        <p:attrNameLst>
                                          <p:attrName>style.visibility</p:attrName>
                                        </p:attrNameLst>
                                      </p:cBhvr>
                                      <p:to>
                                        <p:strVal val="visible"/>
                                      </p:to>
                                    </p:set>
                                    <p:animEffect transition="in" filter="wipe(left)">
                                      <p:cBhvr>
                                        <p:cTn id="17" dur="500"/>
                                        <p:tgtEl>
                                          <p:spTgt spid="3113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11306"/>
                                        </p:tgtEl>
                                        <p:attrNameLst>
                                          <p:attrName>style.visibility</p:attrName>
                                        </p:attrNameLst>
                                      </p:cBhvr>
                                      <p:to>
                                        <p:strVal val="visible"/>
                                      </p:to>
                                    </p:set>
                                    <p:animEffect transition="in" filter="wipe(left)">
                                      <p:cBhvr>
                                        <p:cTn id="22" dur="500"/>
                                        <p:tgtEl>
                                          <p:spTgt spid="3113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11305"/>
                                        </p:tgtEl>
                                        <p:attrNameLst>
                                          <p:attrName>style.visibility</p:attrName>
                                        </p:attrNameLst>
                                      </p:cBhvr>
                                      <p:to>
                                        <p:strVal val="visible"/>
                                      </p:to>
                                    </p:set>
                                    <p:animEffect transition="in" filter="wipe(left)">
                                      <p:cBhvr>
                                        <p:cTn id="27" dur="500"/>
                                        <p:tgtEl>
                                          <p:spTgt spid="31130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11304"/>
                                        </p:tgtEl>
                                        <p:attrNameLst>
                                          <p:attrName>style.visibility</p:attrName>
                                        </p:attrNameLst>
                                      </p:cBhvr>
                                      <p:to>
                                        <p:strVal val="visible"/>
                                      </p:to>
                                    </p:set>
                                    <p:animEffect transition="in" filter="wipe(left)">
                                      <p:cBhvr>
                                        <p:cTn id="32" dur="500"/>
                                        <p:tgtEl>
                                          <p:spTgt spid="31130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311303"/>
                                        </p:tgtEl>
                                        <p:attrNameLst>
                                          <p:attrName>style.visibility</p:attrName>
                                        </p:attrNameLst>
                                      </p:cBhvr>
                                      <p:to>
                                        <p:strVal val="visible"/>
                                      </p:to>
                                    </p:set>
                                    <p:animEffect transition="in" filter="wipe(right)">
                                      <p:cBhvr>
                                        <p:cTn id="37" dur="500"/>
                                        <p:tgtEl>
                                          <p:spTgt spid="31130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2" fill="hold" nodeType="clickEffect">
                                  <p:stCondLst>
                                    <p:cond delay="0"/>
                                  </p:stCondLst>
                                  <p:childTnLst>
                                    <p:set>
                                      <p:cBhvr>
                                        <p:cTn id="41" dur="1" fill="hold">
                                          <p:stCondLst>
                                            <p:cond delay="0"/>
                                          </p:stCondLst>
                                        </p:cTn>
                                        <p:tgtEl>
                                          <p:spTgt spid="311302"/>
                                        </p:tgtEl>
                                        <p:attrNameLst>
                                          <p:attrName>style.visibility</p:attrName>
                                        </p:attrNameLst>
                                      </p:cBhvr>
                                      <p:to>
                                        <p:strVal val="visible"/>
                                      </p:to>
                                    </p:set>
                                    <p:animEffect transition="in" filter="wipe(right)">
                                      <p:cBhvr>
                                        <p:cTn id="42" dur="500"/>
                                        <p:tgtEl>
                                          <p:spTgt spid="31130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nodeType="clickEffect">
                                  <p:stCondLst>
                                    <p:cond delay="0"/>
                                  </p:stCondLst>
                                  <p:childTnLst>
                                    <p:set>
                                      <p:cBhvr>
                                        <p:cTn id="46" dur="1" fill="hold">
                                          <p:stCondLst>
                                            <p:cond delay="0"/>
                                          </p:stCondLst>
                                        </p:cTn>
                                        <p:tgtEl>
                                          <p:spTgt spid="311301"/>
                                        </p:tgtEl>
                                        <p:attrNameLst>
                                          <p:attrName>style.visibility</p:attrName>
                                        </p:attrNameLst>
                                      </p:cBhvr>
                                      <p:to>
                                        <p:strVal val="visible"/>
                                      </p:to>
                                    </p:set>
                                    <p:animEffect transition="in" filter="wipe(right)">
                                      <p:cBhvr>
                                        <p:cTn id="47" dur="500"/>
                                        <p:tgtEl>
                                          <p:spTgt spid="31130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p:cTn id="51" dur="1" fill="hold">
                                          <p:stCondLst>
                                            <p:cond delay="0"/>
                                          </p:stCondLst>
                                        </p:cTn>
                                        <p:tgtEl>
                                          <p:spTgt spid="311300"/>
                                        </p:tgtEl>
                                        <p:attrNameLst>
                                          <p:attrName>style.visibility</p:attrName>
                                        </p:attrNameLst>
                                      </p:cBhvr>
                                      <p:to>
                                        <p:strVal val="visible"/>
                                      </p:to>
                                    </p:set>
                                    <p:animEffect transition="in" filter="wipe(right)">
                                      <p:cBhvr>
                                        <p:cTn id="52" dur="500"/>
                                        <p:tgtEl>
                                          <p:spTgt spid="31130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2" fill="hold" nodeType="clickEffect">
                                  <p:stCondLst>
                                    <p:cond delay="0"/>
                                  </p:stCondLst>
                                  <p:childTnLst>
                                    <p:set>
                                      <p:cBhvr>
                                        <p:cTn id="56" dur="1" fill="hold">
                                          <p:stCondLst>
                                            <p:cond delay="0"/>
                                          </p:stCondLst>
                                        </p:cTn>
                                        <p:tgtEl>
                                          <p:spTgt spid="311299"/>
                                        </p:tgtEl>
                                        <p:attrNameLst>
                                          <p:attrName>style.visibility</p:attrName>
                                        </p:attrNameLst>
                                      </p:cBhvr>
                                      <p:to>
                                        <p:strVal val="visible"/>
                                      </p:to>
                                    </p:set>
                                    <p:animEffect transition="in" filter="wipe(right)">
                                      <p:cBhvr>
                                        <p:cTn id="57" dur="500"/>
                                        <p:tgtEl>
                                          <p:spTgt spid="31129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nodeType="clickEffect">
                                  <p:stCondLst>
                                    <p:cond delay="0"/>
                                  </p:stCondLst>
                                  <p:childTnLst>
                                    <p:set>
                                      <p:cBhvr>
                                        <p:cTn id="61" dur="1" fill="hold">
                                          <p:stCondLst>
                                            <p:cond delay="0"/>
                                          </p:stCondLst>
                                        </p:cTn>
                                        <p:tgtEl>
                                          <p:spTgt spid="311298"/>
                                        </p:tgtEl>
                                        <p:attrNameLst>
                                          <p:attrName>style.visibility</p:attrName>
                                        </p:attrNameLst>
                                      </p:cBhvr>
                                      <p:to>
                                        <p:strVal val="visible"/>
                                      </p:to>
                                    </p:set>
                                    <p:animEffect transition="in" filter="wipe(right)">
                                      <p:cBhvr>
                                        <p:cTn id="62" dur="500"/>
                                        <p:tgtEl>
                                          <p:spTgt spid="311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3"/>
          <p:cNvSpPr txBox="1">
            <a:spLocks noChangeArrowheads="1"/>
          </p:cNvSpPr>
          <p:nvPr/>
        </p:nvSpPr>
        <p:spPr bwMode="auto">
          <a:xfrm>
            <a:off x="3175" y="212051"/>
            <a:ext cx="8839200" cy="201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eaLnBrk="1" hangingPunct="1">
              <a:spcBef>
                <a:spcPct val="0"/>
              </a:spcBef>
              <a:buClrTx/>
              <a:buSzTx/>
              <a:buFontTx/>
              <a:buNone/>
            </a:pPr>
            <a:r>
              <a:rPr lang="en-US" altLang="en-US" sz="2500" b="1" dirty="0">
                <a:solidFill>
                  <a:srgbClr val="FF0000"/>
                </a:solidFill>
                <a:latin typeface="Times New Roman" panose="02020603050405020304" pitchFamily="18" charset="0"/>
                <a:cs typeface="Times New Roman" panose="02020603050405020304" pitchFamily="18" charset="0"/>
              </a:rPr>
              <a:t>a. </a:t>
            </a:r>
            <a:r>
              <a:rPr lang="en-US" altLang="en-US" sz="2500" b="1" dirty="0" err="1">
                <a:solidFill>
                  <a:srgbClr val="FF0000"/>
                </a:solidFill>
                <a:latin typeface="Times New Roman" panose="02020603050405020304" pitchFamily="18" charset="0"/>
                <a:cs typeface="Times New Roman" panose="02020603050405020304" pitchFamily="18" charset="0"/>
              </a:rPr>
              <a:t>Một</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dân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tộc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đã</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gan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góc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chống</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ách</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nô</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lệ</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của</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Pháp</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hơn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tám</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mươi</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năm</a:t>
            </a:r>
            <a:r>
              <a:rPr lang="en-US" altLang="en-US" sz="2500" b="1" dirty="0">
                <a:solidFill>
                  <a:srgbClr val="FF0000"/>
                </a:solidFill>
                <a:latin typeface="Times New Roman" panose="02020603050405020304" pitchFamily="18" charset="0"/>
                <a:cs typeface="Times New Roman" panose="02020603050405020304" pitchFamily="18" charset="0"/>
              </a:rPr>
              <a:t> nay, </a:t>
            </a:r>
            <a:r>
              <a:rPr lang="en-US" altLang="en-US" sz="2500" b="1" dirty="0" err="1">
                <a:solidFill>
                  <a:srgbClr val="FF0000"/>
                </a:solidFill>
                <a:latin typeface="Times New Roman" panose="02020603050405020304" pitchFamily="18" charset="0"/>
                <a:cs typeface="Times New Roman" panose="02020603050405020304" pitchFamily="18" charset="0"/>
              </a:rPr>
              <a:t>một</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dân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tộc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đã</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gan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góc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đứng</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về</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phe</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Đồng</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minh</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chống</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phát</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xít</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mấy</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năm</a:t>
            </a:r>
            <a:r>
              <a:rPr lang="en-US" altLang="en-US" sz="2500" b="1" dirty="0">
                <a:solidFill>
                  <a:srgbClr val="FF0000"/>
                </a:solidFill>
                <a:latin typeface="Times New Roman" panose="02020603050405020304" pitchFamily="18" charset="0"/>
                <a:cs typeface="Times New Roman" panose="02020603050405020304" pitchFamily="18" charset="0"/>
              </a:rPr>
              <a:t> nay, </a:t>
            </a:r>
            <a:r>
              <a:rPr lang="en-US" altLang="en-US" sz="2500" b="1" dirty="0" err="1">
                <a:solidFill>
                  <a:srgbClr val="FF0000"/>
                </a:solidFill>
                <a:latin typeface="Times New Roman" panose="02020603050405020304" pitchFamily="18" charset="0"/>
                <a:cs typeface="Times New Roman" panose="02020603050405020304" pitchFamily="18" charset="0"/>
              </a:rPr>
              <a:t>dân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tộc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đó</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phải</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được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tự</a:t>
            </a:r>
            <a:r>
              <a:rPr lang="en-US" altLang="en-US" sz="2500" b="1" dirty="0">
                <a:solidFill>
                  <a:srgbClr val="FF0000"/>
                </a:solidFill>
                <a:latin typeface="Times New Roman" panose="02020603050405020304" pitchFamily="18" charset="0"/>
                <a:cs typeface="Times New Roman" panose="02020603050405020304" pitchFamily="18" charset="0"/>
              </a:rPr>
              <a:t> do! </a:t>
            </a:r>
            <a:r>
              <a:rPr lang="en-US" altLang="en-US" sz="2500" b="1" dirty="0" err="1">
                <a:solidFill>
                  <a:srgbClr val="FF0000"/>
                </a:solidFill>
                <a:latin typeface="Times New Roman" panose="02020603050405020304" pitchFamily="18" charset="0"/>
                <a:cs typeface="Times New Roman" panose="02020603050405020304" pitchFamily="18" charset="0"/>
              </a:rPr>
              <a:t>Dân</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tộc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đó</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phải</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được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độc</a:t>
            </a:r>
            <a:r>
              <a:rPr lang="en-US" altLang="en-US" sz="2500" b="1" dirty="0">
                <a:solidFill>
                  <a:srgbClr val="FF0000"/>
                </a:solidFill>
                <a:latin typeface="Times New Roman" panose="02020603050405020304" pitchFamily="18" charset="0"/>
                <a:cs typeface="Times New Roman" panose="02020603050405020304" pitchFamily="18" charset="0"/>
              </a:rPr>
              <a:t> </a:t>
            </a:r>
            <a:r>
              <a:rPr lang="en-US" altLang="en-US" sz="2500" b="1" dirty="0" err="1">
                <a:solidFill>
                  <a:srgbClr val="FF0000"/>
                </a:solidFill>
                <a:latin typeface="Times New Roman" panose="02020603050405020304" pitchFamily="18" charset="0"/>
                <a:cs typeface="Times New Roman" panose="02020603050405020304" pitchFamily="18" charset="0"/>
              </a:rPr>
              <a:t>lập</a:t>
            </a:r>
            <a:r>
              <a:rPr lang="en-US" altLang="en-US" sz="2500" b="1" dirty="0">
                <a:solidFill>
                  <a:srgbClr val="FF0000"/>
                </a:solidFill>
                <a:latin typeface="Times New Roman" panose="02020603050405020304" pitchFamily="18" charset="0"/>
                <a:cs typeface="Times New Roman" panose="02020603050405020304" pitchFamily="18" charset="0"/>
              </a:rPr>
              <a:t>!</a:t>
            </a:r>
          </a:p>
          <a:p>
            <a:pPr algn="r" eaLnBrk="1" hangingPunct="1">
              <a:spcBef>
                <a:spcPct val="0"/>
              </a:spcBef>
              <a:buClrTx/>
              <a:buSzTx/>
              <a:buFontTx/>
              <a:buNone/>
            </a:pPr>
            <a:r>
              <a:rPr lang="en-US" altLang="en-US" sz="2500" b="1" i="1" dirty="0">
                <a:solidFill>
                  <a:srgbClr val="FF0000"/>
                </a:solidFill>
                <a:latin typeface="Times New Roman" panose="02020603050405020304" pitchFamily="18" charset="0"/>
                <a:cs typeface="Times New Roman" panose="02020603050405020304" pitchFamily="18" charset="0"/>
              </a:rPr>
              <a:t>		                                                             (</a:t>
            </a:r>
            <a:r>
              <a:rPr lang="en-US" altLang="en-US" sz="2500" b="1" i="1" dirty="0" err="1">
                <a:solidFill>
                  <a:srgbClr val="FF0000"/>
                </a:solidFill>
                <a:latin typeface="Times New Roman" panose="02020603050405020304" pitchFamily="18" charset="0"/>
                <a:cs typeface="Times New Roman" panose="02020603050405020304" pitchFamily="18" charset="0"/>
              </a:rPr>
              <a:t>Hồ</a:t>
            </a:r>
            <a:r>
              <a:rPr lang="en-US" altLang="en-US" sz="2500" b="1" i="1" dirty="0">
                <a:solidFill>
                  <a:srgbClr val="FF0000"/>
                </a:solidFill>
                <a:latin typeface="Times New Roman" panose="02020603050405020304" pitchFamily="18" charset="0"/>
                <a:cs typeface="Times New Roman" panose="02020603050405020304" pitchFamily="18" charset="0"/>
              </a:rPr>
              <a:t> </a:t>
            </a:r>
            <a:r>
              <a:rPr lang="en-US" altLang="en-US" sz="2500" b="1" i="1" dirty="0" err="1">
                <a:solidFill>
                  <a:srgbClr val="FF0000"/>
                </a:solidFill>
                <a:latin typeface="Times New Roman" panose="02020603050405020304" pitchFamily="18" charset="0"/>
                <a:cs typeface="Times New Roman" panose="02020603050405020304" pitchFamily="18" charset="0"/>
              </a:rPr>
              <a:t>Chí</a:t>
            </a:r>
            <a:r>
              <a:rPr lang="en-US" altLang="en-US" sz="2500" b="1" i="1" dirty="0">
                <a:solidFill>
                  <a:srgbClr val="FF0000"/>
                </a:solidFill>
                <a:latin typeface="Times New Roman" panose="02020603050405020304" pitchFamily="18" charset="0"/>
                <a:cs typeface="Times New Roman" panose="02020603050405020304" pitchFamily="18" charset="0"/>
              </a:rPr>
              <a:t> Minh)</a:t>
            </a:r>
            <a:endParaRPr lang="vi-VN" altLang="en-US" sz="2500" dirty="0">
              <a:latin typeface=".VnTime" pitchFamily="34" charset="0"/>
            </a:endParaRPr>
          </a:p>
        </p:txBody>
      </p:sp>
      <p:sp>
        <p:nvSpPr>
          <p:cNvPr id="56323" name="TextBox 4"/>
          <p:cNvSpPr txBox="1">
            <a:spLocks noChangeArrowheads="1"/>
          </p:cNvSpPr>
          <p:nvPr/>
        </p:nvSpPr>
        <p:spPr bwMode="auto">
          <a:xfrm>
            <a:off x="22225" y="2743200"/>
            <a:ext cx="5257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b="1" dirty="0">
                <a:solidFill>
                  <a:srgbClr val="0000CC"/>
                </a:solidFill>
                <a:latin typeface="Times New Roman" panose="02020603050405020304" pitchFamily="18" charset="0"/>
                <a:cs typeface="Times New Roman" panose="02020603050405020304" pitchFamily="18" charset="0"/>
              </a:rPr>
              <a:t>b.</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Người</a:t>
            </a:r>
            <a:r>
              <a:rPr lang="en-US" altLang="en-US" sz="2000" b="1" dirty="0">
                <a:solidFill>
                  <a:srgbClr val="0000CC"/>
                </a:solidFill>
                <a:latin typeface="Times New Roman" panose="02020603050405020304" pitchFamily="18" charset="0"/>
                <a:cs typeface="Times New Roman" panose="02020603050405020304" pitchFamily="18" charset="0"/>
              </a:rPr>
              <a:t> ta </a:t>
            </a:r>
            <a:r>
              <a:rPr lang="en-US" altLang="en-US" sz="2000" b="1" dirty="0" err="1">
                <a:solidFill>
                  <a:srgbClr val="0000CC"/>
                </a:solidFill>
                <a:latin typeface="Times New Roman" panose="02020603050405020304" pitchFamily="18" charset="0"/>
                <a:cs typeface="Times New Roman" panose="02020603050405020304" pitchFamily="18" charset="0"/>
              </a:rPr>
              <a:t>đi</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cấy</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lấy</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công</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Tôi</a:t>
            </a:r>
            <a:r>
              <a:rPr lang="en-US" altLang="en-US" sz="2000" b="1" dirty="0">
                <a:solidFill>
                  <a:srgbClr val="0000CC"/>
                </a:solidFill>
                <a:latin typeface="Times New Roman" panose="02020603050405020304" pitchFamily="18" charset="0"/>
                <a:cs typeface="Times New Roman" panose="02020603050405020304" pitchFamily="18" charset="0"/>
              </a:rPr>
              <a:t> nay </a:t>
            </a:r>
            <a:r>
              <a:rPr lang="en-US" altLang="en-US" sz="2000" b="1" dirty="0" err="1">
                <a:solidFill>
                  <a:srgbClr val="0000CC"/>
                </a:solidFill>
                <a:latin typeface="Times New Roman" panose="02020603050405020304" pitchFamily="18" charset="0"/>
                <a:cs typeface="Times New Roman" panose="02020603050405020304" pitchFamily="18" charset="0"/>
              </a:rPr>
              <a:t>đi</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cấy</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còn</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nhiều</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bề</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trời</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đất</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mây</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mưa</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gió</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ngày</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đêm</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Trông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cho</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chân</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cứng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đá</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mềm</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2000" b="1" dirty="0" err="1">
                <a:solidFill>
                  <a:srgbClr val="0000CC"/>
                </a:solidFill>
                <a:latin typeface="Times New Roman" panose="02020603050405020304" pitchFamily="18" charset="0"/>
                <a:cs typeface="Times New Roman" panose="02020603050405020304" pitchFamily="18" charset="0"/>
              </a:rPr>
              <a:t>Trời</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êm</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biển</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lặng</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mới</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yên</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tấm</a:t>
            </a:r>
            <a:r>
              <a:rPr lang="en-US" altLang="en-US" sz="2000" b="1" dirty="0">
                <a:solidFill>
                  <a:srgbClr val="0000CC"/>
                </a:solidFill>
                <a:latin typeface="Times New Roman" panose="02020603050405020304" pitchFamily="18" charset="0"/>
                <a:cs typeface="Times New Roman" panose="02020603050405020304" pitchFamily="18" charset="0"/>
              </a:rPr>
              <a:t> </a:t>
            </a:r>
            <a:r>
              <a:rPr lang="en-US" altLang="en-US" sz="2000" b="1" dirty="0" err="1">
                <a:solidFill>
                  <a:srgbClr val="0000CC"/>
                </a:solidFill>
                <a:latin typeface="Times New Roman" panose="02020603050405020304" pitchFamily="18" charset="0"/>
                <a:cs typeface="Times New Roman" panose="02020603050405020304" pitchFamily="18" charset="0"/>
              </a:rPr>
              <a:t>lòng</a:t>
            </a:r>
            <a:r>
              <a:rPr lang="en-US" altLang="en-US" sz="2000" b="1" dirty="0">
                <a:solidFill>
                  <a:srgbClr val="0000CC"/>
                </a:solidFill>
                <a:latin typeface="Times New Roman" panose="02020603050405020304" pitchFamily="18" charset="0"/>
                <a:cs typeface="Times New Roman" panose="02020603050405020304" pitchFamily="18" charset="0"/>
              </a:rPr>
              <a:t>.</a:t>
            </a:r>
          </a:p>
          <a:p>
            <a:pPr eaLnBrk="1" hangingPunct="1">
              <a:spcBef>
                <a:spcPct val="50000"/>
              </a:spcBef>
              <a:buClrTx/>
              <a:buSzTx/>
              <a:buFontTx/>
              <a:buNone/>
            </a:pPr>
            <a:r>
              <a:rPr lang="en-US" altLang="en-US" sz="1600" b="1" i="1" dirty="0">
                <a:solidFill>
                  <a:srgbClr val="0000CC"/>
                </a:solidFill>
                <a:latin typeface="Times New Roman" panose="02020603050405020304" pitchFamily="18" charset="0"/>
                <a:cs typeface="Times New Roman" panose="02020603050405020304" pitchFamily="18" charset="0"/>
              </a:rPr>
              <a:t>			                  </a:t>
            </a:r>
            <a:r>
              <a:rPr lang="en-US" altLang="en-US" b="1" i="1" dirty="0">
                <a:solidFill>
                  <a:srgbClr val="0000CC"/>
                </a:solidFill>
                <a:latin typeface="Times New Roman" panose="02020603050405020304" pitchFamily="18" charset="0"/>
                <a:cs typeface="Times New Roman" panose="02020603050405020304" pitchFamily="18" charset="0"/>
              </a:rPr>
              <a:t>(Ca </a:t>
            </a:r>
            <a:r>
              <a:rPr lang="en-US" altLang="en-US" b="1" i="1" dirty="0" err="1">
                <a:solidFill>
                  <a:srgbClr val="0000CC"/>
                </a:solidFill>
                <a:latin typeface="Times New Roman" panose="02020603050405020304" pitchFamily="18" charset="0"/>
                <a:cs typeface="Times New Roman" panose="02020603050405020304" pitchFamily="18" charset="0"/>
              </a:rPr>
              <a:t>dao</a:t>
            </a:r>
            <a:r>
              <a:rPr lang="en-US" altLang="en-US" b="1" i="1" dirty="0">
                <a:solidFill>
                  <a:srgbClr val="0000CC"/>
                </a:solidFill>
                <a:latin typeface="Times New Roman" panose="02020603050405020304" pitchFamily="18" charset="0"/>
                <a:cs typeface="Times New Roman" panose="02020603050405020304" pitchFamily="18" charset="0"/>
              </a:rPr>
              <a:t>)</a:t>
            </a:r>
            <a:r>
              <a:rPr lang="en-US" altLang="en-US" b="1" dirty="0">
                <a:solidFill>
                  <a:srgbClr val="0000CC"/>
                </a:solidFill>
                <a:latin typeface="Times New Roman" panose="02020603050405020304" pitchFamily="18" charset="0"/>
                <a:cs typeface="Times New Roman" panose="02020603050405020304" pitchFamily="18" charset="0"/>
              </a:rPr>
              <a:t> </a:t>
            </a:r>
          </a:p>
        </p:txBody>
      </p:sp>
      <p:sp>
        <p:nvSpPr>
          <p:cNvPr id="56324" name="TextBox 5"/>
          <p:cNvSpPr txBox="1">
            <a:spLocks noChangeArrowheads="1"/>
          </p:cNvSpPr>
          <p:nvPr/>
        </p:nvSpPr>
        <p:spPr bwMode="auto">
          <a:xfrm>
            <a:off x="5129213" y="2876550"/>
            <a:ext cx="391953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2800" b="1" dirty="0">
                <a:solidFill>
                  <a:srgbClr val="000000"/>
                </a:solidFill>
                <a:latin typeface="Times New Roman" panose="02020603050405020304" pitchFamily="18" charset="0"/>
                <a:cs typeface="Times New Roman" panose="02020603050405020304" pitchFamily="18" charset="0"/>
              </a:rPr>
              <a:t>c. </a:t>
            </a:r>
            <a:r>
              <a:rPr lang="en-US" altLang="en-US" b="1" dirty="0" err="1">
                <a:solidFill>
                  <a:srgbClr val="000000"/>
                </a:solidFill>
                <a:latin typeface="Times New Roman" panose="02020603050405020304" pitchFamily="18" charset="0"/>
                <a:cs typeface="Times New Roman" panose="02020603050405020304" pitchFamily="18" charset="0"/>
              </a:rPr>
              <a:t>Vậy</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mà</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giờ</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đây</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anh</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em</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tôi</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phải</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sắp</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xa</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nhau</a:t>
            </a:r>
            <a:r>
              <a:rPr lang="en-US" altLang="en-US" b="1" dirty="0">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Có</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thể</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sẽ</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xa</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nhau</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mãi</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mãi</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Lạy</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trời</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đây</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chỉ</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là</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một</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giấc</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mơ</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Một</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giấc</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mơ</a:t>
            </a:r>
            <a:r>
              <a:rPr lang="en-US" altLang="en-US" b="1" dirty="0">
                <a:solidFill>
                  <a:srgbClr val="000000"/>
                </a:solidFill>
                <a:latin typeface="Times New Roman" panose="02020603050405020304" pitchFamily="18" charset="0"/>
                <a:cs typeface="Times New Roman" panose="02020603050405020304" pitchFamily="18" charset="0"/>
              </a:rPr>
              <a:t> </a:t>
            </a:r>
            <a:r>
              <a:rPr lang="en-US" altLang="en-US" b="1" dirty="0" err="1">
                <a:solidFill>
                  <a:srgbClr val="000000"/>
                </a:solidFill>
                <a:latin typeface="Times New Roman" panose="02020603050405020304" pitchFamily="18" charset="0"/>
                <a:cs typeface="Times New Roman" panose="02020603050405020304" pitchFamily="18" charset="0"/>
              </a:rPr>
              <a:t>thôi</a:t>
            </a:r>
            <a:r>
              <a:rPr lang="en-US" altLang="en-US" b="1" dirty="0">
                <a:solidFill>
                  <a:srgbClr val="000000"/>
                </a:solidFill>
                <a:latin typeface="Times New Roman" panose="02020603050405020304" pitchFamily="18" charset="0"/>
                <a:cs typeface="Times New Roman" panose="02020603050405020304" pitchFamily="18" charset="0"/>
              </a:rPr>
              <a:t>.</a:t>
            </a:r>
            <a:r>
              <a:rPr lang="en-US" altLang="en-US" b="1" i="1" dirty="0">
                <a:solidFill>
                  <a:srgbClr val="000000"/>
                </a:solidFill>
                <a:latin typeface="Times New Roman" panose="02020603050405020304" pitchFamily="18" charset="0"/>
                <a:cs typeface="Times New Roman" panose="02020603050405020304" pitchFamily="18" charset="0"/>
              </a:rPr>
              <a:t>            </a:t>
            </a:r>
          </a:p>
          <a:p>
            <a:pPr algn="r" eaLnBrk="1" hangingPunct="1">
              <a:spcBef>
                <a:spcPct val="50000"/>
              </a:spcBef>
              <a:buClrTx/>
              <a:buSzTx/>
              <a:buFontTx/>
              <a:buNone/>
            </a:pPr>
            <a:r>
              <a:rPr lang="en-US" altLang="en-US" b="1" i="1" dirty="0">
                <a:solidFill>
                  <a:srgbClr val="000000"/>
                </a:solidFill>
                <a:latin typeface="Times New Roman" panose="02020603050405020304" pitchFamily="18" charset="0"/>
                <a:cs typeface="Times New Roman" panose="02020603050405020304" pitchFamily="18" charset="0"/>
              </a:rPr>
              <a:t>                                                                         </a:t>
            </a:r>
            <a:r>
              <a:rPr lang="en-US" altLang="en-US" sz="2000" b="1" i="1" dirty="0">
                <a:solidFill>
                  <a:srgbClr val="000000"/>
                </a:solidFill>
                <a:latin typeface="Times New Roman" panose="02020603050405020304" pitchFamily="18" charset="0"/>
                <a:cs typeface="Times New Roman" panose="02020603050405020304" pitchFamily="18" charset="0"/>
              </a:rPr>
              <a:t>(</a:t>
            </a:r>
            <a:r>
              <a:rPr lang="en-US" altLang="en-US" sz="2000" b="1" i="1" dirty="0" err="1">
                <a:solidFill>
                  <a:srgbClr val="000000"/>
                </a:solidFill>
                <a:latin typeface="Times New Roman" panose="02020603050405020304" pitchFamily="18" charset="0"/>
                <a:cs typeface="Times New Roman" panose="02020603050405020304" pitchFamily="18" charset="0"/>
              </a:rPr>
              <a:t>Khánh</a:t>
            </a:r>
            <a:r>
              <a:rPr lang="en-US" altLang="en-US" sz="2000" b="1" i="1" dirty="0">
                <a:solidFill>
                  <a:srgbClr val="000000"/>
                </a:solidFill>
                <a:latin typeface="Times New Roman" panose="02020603050405020304" pitchFamily="18" charset="0"/>
                <a:cs typeface="Times New Roman" panose="02020603050405020304" pitchFamily="18" charset="0"/>
              </a:rPr>
              <a:t> </a:t>
            </a:r>
            <a:r>
              <a:rPr lang="en-US" altLang="en-US" sz="2000" b="1" i="1" dirty="0" err="1">
                <a:solidFill>
                  <a:srgbClr val="000000"/>
                </a:solidFill>
                <a:latin typeface="Times New Roman" panose="02020603050405020304" pitchFamily="18" charset="0"/>
                <a:cs typeface="Times New Roman" panose="02020603050405020304" pitchFamily="18" charset="0"/>
              </a:rPr>
              <a:t>Hoài</a:t>
            </a:r>
            <a:r>
              <a:rPr lang="en-US" altLang="en-US" sz="2000" b="1" i="1" dirty="0">
                <a:solidFill>
                  <a:srgbClr val="000000"/>
                </a:solidFill>
                <a:latin typeface="Times New Roman" panose="02020603050405020304" pitchFamily="18" charset="0"/>
                <a:cs typeface="Times New Roman" panose="02020603050405020304" pitchFamily="18" charset="0"/>
              </a:rPr>
              <a:t>)</a:t>
            </a:r>
          </a:p>
        </p:txBody>
      </p:sp>
      <p:cxnSp>
        <p:nvCxnSpPr>
          <p:cNvPr id="8" name="Straight Connector 7"/>
          <p:cNvCxnSpPr/>
          <p:nvPr/>
        </p:nvCxnSpPr>
        <p:spPr>
          <a:xfrm>
            <a:off x="5105400" y="3535363"/>
            <a:ext cx="0" cy="332263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74"/>
          <p:cNvSpPr txBox="1">
            <a:spLocks noChangeArrowheads="1"/>
          </p:cNvSpPr>
          <p:nvPr/>
        </p:nvSpPr>
        <p:spPr bwMode="auto">
          <a:xfrm>
            <a:off x="674688" y="533400"/>
            <a:ext cx="632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3600" b="1" i="1" u="sng">
                <a:solidFill>
                  <a:srgbClr val="002060"/>
                </a:solidFill>
                <a:latin typeface="Times New Roman" panose="02020603050405020304" pitchFamily="18" charset="0"/>
                <a:cs typeface="Times New Roman" panose="02020603050405020304" pitchFamily="18" charset="0"/>
              </a:rPr>
              <a:t>TIẾT 51</a:t>
            </a:r>
          </a:p>
        </p:txBody>
      </p:sp>
      <p:sp>
        <p:nvSpPr>
          <p:cNvPr id="36867" name="Text Box 74"/>
          <p:cNvSpPr txBox="1">
            <a:spLocks noChangeArrowheads="1"/>
          </p:cNvSpPr>
          <p:nvPr/>
        </p:nvSpPr>
        <p:spPr bwMode="auto">
          <a:xfrm>
            <a:off x="152400" y="1828800"/>
            <a:ext cx="94488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50000"/>
              </a:spcBef>
              <a:buClrTx/>
              <a:buSzTx/>
              <a:buFontTx/>
              <a:buNone/>
            </a:pPr>
            <a:r>
              <a:rPr lang="en-US" altLang="en-US" sz="13800" b="1" i="1">
                <a:solidFill>
                  <a:srgbClr val="FF0000"/>
                </a:solidFill>
                <a:latin typeface="Times New Roman" panose="02020603050405020304" pitchFamily="18" charset="0"/>
                <a:cs typeface="Times New Roman" panose="02020603050405020304" pitchFamily="18" charset="0"/>
              </a:rPr>
              <a:t>ĐIỆP NGỮ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Box 1"/>
          <p:cNvSpPr txBox="1">
            <a:spLocks noChangeArrowheads="1"/>
          </p:cNvSpPr>
          <p:nvPr/>
        </p:nvSpPr>
        <p:spPr bwMode="auto">
          <a:xfrm>
            <a:off x="169863" y="33338"/>
            <a:ext cx="8839200" cy="683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lnSpc>
                <a:spcPct val="115000"/>
              </a:lnSpc>
              <a:spcBef>
                <a:spcPct val="0"/>
              </a:spcBef>
              <a:buClrTx/>
              <a:buSzTx/>
              <a:buFontTx/>
              <a:buNone/>
            </a:pPr>
            <a:r>
              <a:rPr lang="nl-NL" altLang="en-US" b="1">
                <a:solidFill>
                  <a:srgbClr val="000000"/>
                </a:solidFill>
                <a:latin typeface="Times New Roman" panose="02020603050405020304" pitchFamily="18" charset="0"/>
                <a:cs typeface="Times New Roman" panose="02020603050405020304" pitchFamily="18" charset="0"/>
              </a:rPr>
              <a:t>Bài tập 1:</a:t>
            </a:r>
            <a:r>
              <a:rPr lang="pt-BR" altLang="en-US">
                <a:solidFill>
                  <a:srgbClr val="000000"/>
                </a:solidFill>
                <a:latin typeface="Times New Roman" panose="02020603050405020304" pitchFamily="18" charset="0"/>
                <a:cs typeface="Times New Roman" panose="02020603050405020304" pitchFamily="18" charset="0"/>
              </a:rPr>
              <a:t> Tìm điệp ngữ? Nêu tác dụng của điệp ngữ vừa tìm và cho biết điệp ngữ đó ở dạng nào trong những đoạn trích sau đây?</a:t>
            </a:r>
            <a:endParaRPr lang="vi-VN" altLang="en-US">
              <a:solidFill>
                <a:srgbClr val="000000"/>
              </a:solidFill>
              <a:latin typeface="Times New Roman" panose="02020603050405020304" pitchFamily="18" charset="0"/>
              <a:ea typeface="Arial" panose="020B0604020202020204" pitchFamily="34" charset="0"/>
              <a:cs typeface="Times New Roman" panose="02020603050405020304" pitchFamily="18" charset="0"/>
            </a:endParaRPr>
          </a:p>
          <a:p>
            <a:pPr algn="just" eaLnBrk="1" hangingPunct="1">
              <a:lnSpc>
                <a:spcPct val="115000"/>
              </a:lnSpc>
              <a:spcBef>
                <a:spcPct val="0"/>
              </a:spcBef>
              <a:buClrTx/>
              <a:buSzTx/>
              <a:buFontTx/>
              <a:buNone/>
            </a:pPr>
            <a:r>
              <a:rPr lang="nl-NL" altLang="en-US" b="1">
                <a:solidFill>
                  <a:srgbClr val="000000"/>
                </a:solidFill>
                <a:latin typeface="Times New Roman" panose="02020603050405020304" pitchFamily="18" charset="0"/>
                <a:cs typeface="Times New Roman" panose="02020603050405020304" pitchFamily="18" charset="0"/>
              </a:rPr>
              <a:t>a. </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a:t>
            </a:r>
            <a:r>
              <a:rPr lang="en-US" altLang="en-US">
                <a:solidFill>
                  <a:srgbClr val="000000"/>
                </a:solidFill>
                <a:latin typeface="Times New Roman" panose="02020603050405020304" pitchFamily="18" charset="0"/>
                <a:cs typeface="Times New Roman" panose="02020603050405020304" pitchFamily="18" charset="0"/>
              </a:rPr>
              <a:t>Điệp ngữ: </a:t>
            </a:r>
            <a:r>
              <a:rPr lang="pt-BR" altLang="en-US">
                <a:solidFill>
                  <a:srgbClr val="000000"/>
                </a:solidFill>
                <a:latin typeface="Times New Roman" panose="02020603050405020304" pitchFamily="18" charset="0"/>
                <a:cs typeface="Times New Roman" panose="02020603050405020304" pitchFamily="18" charset="0"/>
              </a:rPr>
              <a:t>Một dân tộc đã gan góc;</a:t>
            </a:r>
            <a:r>
              <a:rPr lang="pt-BR" altLang="en-US" b="1">
                <a:solidFill>
                  <a:srgbClr val="000000"/>
                </a:solidFill>
                <a:latin typeface="Times New Roman" panose="02020603050405020304" pitchFamily="18" charset="0"/>
                <a:cs typeface="Times New Roman" panose="02020603050405020304" pitchFamily="18" charset="0"/>
              </a:rPr>
              <a:t> </a:t>
            </a:r>
            <a:r>
              <a:rPr lang="pt-BR" altLang="en-US">
                <a:solidFill>
                  <a:srgbClr val="000000"/>
                </a:solidFill>
                <a:latin typeface="Times New Roman" panose="02020603050405020304" pitchFamily="18" charset="0"/>
                <a:cs typeface="Times New Roman" panose="02020603050405020304" pitchFamily="18" charset="0"/>
              </a:rPr>
              <a:t>năm nay;  dân tộc đó phải được.</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pt-BR" altLang="en-US">
                <a:solidFill>
                  <a:srgbClr val="000000"/>
                </a:solidFill>
                <a:latin typeface="Times New Roman" panose="02020603050405020304" pitchFamily="18" charset="0"/>
                <a:cs typeface="Times New Roman" panose="02020603050405020304" pitchFamily="18" charset="0"/>
              </a:rPr>
              <a:t>- T</a:t>
            </a:r>
            <a:r>
              <a:rPr lang="en-US" altLang="en-US">
                <a:solidFill>
                  <a:srgbClr val="000000"/>
                </a:solidFill>
                <a:latin typeface="Times New Roman" panose="02020603050405020304" pitchFamily="18" charset="0"/>
                <a:cs typeface="Times New Roman" panose="02020603050405020304" pitchFamily="18" charset="0"/>
              </a:rPr>
              <a:t>ác dụng: Nhấn mạnh ý chí gang thép, sự kiên cường của dân tộc, khẳng định dân tộc phải được độc lập.</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en-US" altLang="en-US">
                <a:solidFill>
                  <a:srgbClr val="000000"/>
                </a:solidFill>
                <a:latin typeface="Times New Roman" panose="02020603050405020304" pitchFamily="18" charset="0"/>
                <a:cs typeface="Times New Roman" panose="02020603050405020304" pitchFamily="18" charset="0"/>
              </a:rPr>
              <a:t>- Điệp ngữ cách quãng.</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b="1">
                <a:solidFill>
                  <a:srgbClr val="000000"/>
                </a:solidFill>
                <a:latin typeface="Times New Roman" panose="02020603050405020304" pitchFamily="18" charset="0"/>
                <a:cs typeface="Times New Roman" panose="02020603050405020304" pitchFamily="18" charset="0"/>
              </a:rPr>
              <a:t>b. </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Điệp ngữ: Trông; đi cấy</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Tác dụng: Biểu thị sự lo lắng và mong chờ, hi vọng ngày thu hoạch.</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Điệp ngữ cách quãng.</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b="1">
                <a:solidFill>
                  <a:srgbClr val="000000"/>
                </a:solidFill>
                <a:latin typeface="Times New Roman" panose="02020603050405020304" pitchFamily="18" charset="0"/>
                <a:cs typeface="Times New Roman" panose="02020603050405020304" pitchFamily="18" charset="0"/>
              </a:rPr>
              <a:t>c. </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Điệp ngữ: Xa nhau; Một giấc mơ.</a:t>
            </a:r>
            <a:endParaRPr lang="vi-VN" altLang="en-US">
              <a:solidFill>
                <a:srgbClr val="000000"/>
              </a:solidFill>
              <a:latin typeface="Times New Roman" panose="02020603050405020304" pitchFamily="18" charset="0"/>
              <a:cs typeface="Arial" panose="020B0604020202020204" pitchFamily="34" charset="0"/>
            </a:endParaRPr>
          </a:p>
          <a:p>
            <a:pPr algn="just" eaLnBrk="1" hangingPunct="1">
              <a:lnSpc>
                <a:spcPct val="115000"/>
              </a:lnSpc>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Tác dụng: Nhấn mạnh hai anh em sắp phải rời xa nhau, nhưng cả hai đều không muốn điều đó xảy ra.</a:t>
            </a:r>
            <a:endParaRPr lang="vi-VN" altLang="en-US">
              <a:solidFill>
                <a:srgbClr val="000000"/>
              </a:solidFill>
              <a:latin typeface="Times New Roman" panose="02020603050405020304" pitchFamily="18" charset="0"/>
              <a:cs typeface="Arial" panose="020B0604020202020204" pitchFamily="34" charset="0"/>
            </a:endParaRPr>
          </a:p>
          <a:p>
            <a:pPr eaLnBrk="1" hangingPunct="1">
              <a:spcBef>
                <a:spcPct val="0"/>
              </a:spcBef>
              <a:buClrTx/>
              <a:buSzTx/>
              <a:buFontTx/>
              <a:buNone/>
            </a:pPr>
            <a:r>
              <a:rPr lang="nl-NL" altLang="en-US">
                <a:solidFill>
                  <a:srgbClr val="000000"/>
                </a:solidFill>
                <a:latin typeface="Times New Roman" panose="02020603050405020304" pitchFamily="18" charset="0"/>
                <a:cs typeface="Times New Roman" panose="02020603050405020304" pitchFamily="18" charset="0"/>
              </a:rPr>
              <a:t>- Điệp ngữ cách quãng, điệp ngữ vòng.</a:t>
            </a:r>
            <a:endParaRPr lang="vi-VN" altLang="en-US">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Box 1"/>
          <p:cNvSpPr txBox="1">
            <a:spLocks noChangeArrowheads="1"/>
          </p:cNvSpPr>
          <p:nvPr/>
        </p:nvSpPr>
        <p:spPr bwMode="auto">
          <a:xfrm>
            <a:off x="152400" y="685800"/>
            <a:ext cx="8686800" cy="264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eaLnBrk="1" hangingPunct="1">
              <a:lnSpc>
                <a:spcPct val="115000"/>
              </a:lnSpc>
              <a:spcBef>
                <a:spcPct val="0"/>
              </a:spcBef>
              <a:buClrTx/>
              <a:buSzTx/>
              <a:buFontTx/>
              <a:buNone/>
            </a:pPr>
            <a:r>
              <a:rPr lang="de-DE" altLang="en-US" sz="3600" b="1" u="sng">
                <a:latin typeface="Times New Roman" panose="02020603050405020304" pitchFamily="18" charset="0"/>
                <a:cs typeface="Times New Roman" panose="02020603050405020304" pitchFamily="18" charset="0"/>
              </a:rPr>
              <a:t>Bài tập 3:</a:t>
            </a:r>
          </a:p>
          <a:p>
            <a:pPr algn="just" eaLnBrk="1" hangingPunct="1">
              <a:lnSpc>
                <a:spcPct val="115000"/>
              </a:lnSpc>
              <a:spcBef>
                <a:spcPct val="0"/>
              </a:spcBef>
              <a:buClrTx/>
              <a:buSzTx/>
              <a:buFontTx/>
              <a:buNone/>
            </a:pPr>
            <a:r>
              <a:rPr lang="de-DE" altLang="en-US" sz="3600">
                <a:latin typeface="Times New Roman" panose="02020603050405020304" pitchFamily="18" charset="0"/>
                <a:cs typeface="Times New Roman" panose="02020603050405020304" pitchFamily="18" charset="0"/>
              </a:rPr>
              <a:t> Viết 1 đoạn văn ngắn từ 5- 7 câu chủ đề về </a:t>
            </a:r>
            <a:r>
              <a:rPr lang="de-DE" altLang="en-US" sz="3600">
                <a:solidFill>
                  <a:srgbClr val="C00000"/>
                </a:solidFill>
                <a:latin typeface="Times New Roman" panose="02020603050405020304" pitchFamily="18" charset="0"/>
                <a:cs typeface="Times New Roman" panose="02020603050405020304" pitchFamily="18" charset="0"/>
              </a:rPr>
              <a:t>bạn bè, thầy cô, mái trường</a:t>
            </a:r>
            <a:r>
              <a:rPr lang="de-DE" altLang="en-US" sz="3600">
                <a:latin typeface="Times New Roman" panose="02020603050405020304" pitchFamily="18" charset="0"/>
                <a:cs typeface="Times New Roman" panose="02020603050405020304" pitchFamily="18" charset="0"/>
              </a:rPr>
              <a:t>, có sử dụng điệp ngữ.</a:t>
            </a:r>
            <a:r>
              <a:rPr lang="de-DE" altLang="en-US" sz="3600" b="1">
                <a:latin typeface="Times New Roman" panose="02020603050405020304" pitchFamily="18" charset="0"/>
                <a:cs typeface="Times New Roman" panose="02020603050405020304" pitchFamily="18" charset="0"/>
              </a:rPr>
              <a:t> </a:t>
            </a:r>
            <a:endParaRPr lang="vi-VN" altLang="en-US" sz="3600">
              <a:latin typeface="Arial" panose="020B0604020202020204" pitchFamily="34" charset="0"/>
              <a:ea typeface="Arial" panose="020B0604020202020204" pitchFamily="34"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1"/>
          <p:cNvSpPr txBox="1">
            <a:spLocks noChangeArrowheads="1"/>
          </p:cNvSpPr>
          <p:nvPr/>
        </p:nvSpPr>
        <p:spPr bwMode="auto">
          <a:xfrm>
            <a:off x="754063" y="3352800"/>
            <a:ext cx="7620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dirty="0">
                <a:solidFill>
                  <a:srgbClr val="000000"/>
                </a:solidFill>
                <a:latin typeface="Times New Roman" panose="02020603050405020304" pitchFamily="18" charset="0"/>
                <a:cs typeface="Times New Roman" panose="02020603050405020304" pitchFamily="18" charset="0"/>
              </a:rPr>
              <a:t>...</a:t>
            </a:r>
            <a:r>
              <a:rPr lang="en-US" altLang="en-US" sz="3200" dirty="0" err="1">
                <a:solidFill>
                  <a:srgbClr val="000000"/>
                </a:solidFill>
                <a:latin typeface="Times New Roman" panose="02020603050405020304" pitchFamily="18" charset="0"/>
                <a:cs typeface="Times New Roman" panose="02020603050405020304" pitchFamily="18" charset="0"/>
              </a:rPr>
              <a:t>Gậy</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tre</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chông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tre</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chống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lại</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sắt</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thép</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của</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quân</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thù</a:t>
            </a:r>
            <a:r>
              <a:rPr lang="en-US" altLang="en-US" sz="3200" dirty="0">
                <a:solidFill>
                  <a:srgbClr val="000000"/>
                </a:solidFill>
                <a:latin typeface="Times New Roman" panose="02020603050405020304" pitchFamily="18" charset="0"/>
                <a:cs typeface="Times New Roman" panose="02020603050405020304" pitchFamily="18" charset="0"/>
              </a:rPr>
              <a:t>. Tre </a:t>
            </a:r>
            <a:r>
              <a:rPr lang="en-US" altLang="en-US" sz="3200" dirty="0" err="1">
                <a:solidFill>
                  <a:srgbClr val="000000"/>
                </a:solidFill>
                <a:latin typeface="Times New Roman" panose="02020603050405020304" pitchFamily="18" charset="0"/>
                <a:cs typeface="Times New Roman" panose="02020603050405020304" pitchFamily="18" charset="0"/>
              </a:rPr>
              <a:t>xung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phong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vào</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xe</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tăng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đại</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bác</a:t>
            </a:r>
            <a:r>
              <a:rPr lang="en-US" altLang="en-US" sz="3200" dirty="0">
                <a:solidFill>
                  <a:srgbClr val="000000"/>
                </a:solidFill>
                <a:latin typeface="Times New Roman" panose="02020603050405020304" pitchFamily="18" charset="0"/>
                <a:cs typeface="Times New Roman" panose="02020603050405020304" pitchFamily="18" charset="0"/>
              </a:rPr>
              <a:t>. Tre </a:t>
            </a:r>
            <a:r>
              <a:rPr lang="en-US" altLang="en-US" sz="3200" dirty="0" err="1">
                <a:solidFill>
                  <a:srgbClr val="000000"/>
                </a:solidFill>
                <a:latin typeface="Times New Roman" panose="02020603050405020304" pitchFamily="18" charset="0"/>
                <a:cs typeface="Times New Roman" panose="02020603050405020304" pitchFamily="18" charset="0"/>
              </a:rPr>
              <a:t>giữ</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làng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giữ</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nước</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giữ</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mái</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nhà</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tranh</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giữ</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đồng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lúa</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chín</a:t>
            </a:r>
            <a:r>
              <a:rPr lang="en-US" altLang="en-US" sz="3200" dirty="0">
                <a:solidFill>
                  <a:srgbClr val="000000"/>
                </a:solidFill>
                <a:latin typeface="Times New Roman" panose="02020603050405020304" pitchFamily="18" charset="0"/>
                <a:cs typeface="Times New Roman" panose="02020603050405020304" pitchFamily="18" charset="0"/>
              </a:rPr>
              <a:t>. Tre hi </a:t>
            </a:r>
            <a:r>
              <a:rPr lang="en-US" altLang="en-US" sz="3200" dirty="0" err="1">
                <a:solidFill>
                  <a:srgbClr val="000000"/>
                </a:solidFill>
                <a:latin typeface="Times New Roman" panose="02020603050405020304" pitchFamily="18" charset="0"/>
                <a:cs typeface="Times New Roman" panose="02020603050405020304" pitchFamily="18" charset="0"/>
              </a:rPr>
              <a:t>sinh</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để</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bảo</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vệ</a:t>
            </a:r>
            <a:r>
              <a:rPr lang="en-US" altLang="en-US" sz="3200" dirty="0">
                <a:solidFill>
                  <a:srgbClr val="000000"/>
                </a:solidFill>
                <a:latin typeface="Times New Roman" panose="02020603050405020304" pitchFamily="18" charset="0"/>
                <a:cs typeface="Times New Roman" panose="02020603050405020304" pitchFamily="18" charset="0"/>
              </a:rPr>
              <a:t> con </a:t>
            </a:r>
            <a:r>
              <a:rPr lang="en-US" altLang="en-US" sz="3200" dirty="0" err="1">
                <a:solidFill>
                  <a:srgbClr val="000000"/>
                </a:solidFill>
                <a:latin typeface="Times New Roman" panose="02020603050405020304" pitchFamily="18" charset="0"/>
                <a:cs typeface="Times New Roman" panose="02020603050405020304" pitchFamily="18" charset="0"/>
              </a:rPr>
              <a:t>người</a:t>
            </a:r>
            <a:r>
              <a:rPr lang="en-US" altLang="en-US" sz="3200" dirty="0">
                <a:solidFill>
                  <a:srgbClr val="000000"/>
                </a:solidFill>
                <a:latin typeface="Times New Roman" panose="02020603050405020304" pitchFamily="18" charset="0"/>
                <a:cs typeface="Times New Roman" panose="02020603050405020304" pitchFamily="18" charset="0"/>
              </a:rPr>
              <a:t>. Tre, </a:t>
            </a:r>
            <a:r>
              <a:rPr lang="en-US" altLang="en-US" sz="3200" dirty="0" err="1">
                <a:solidFill>
                  <a:srgbClr val="000000"/>
                </a:solidFill>
                <a:latin typeface="Times New Roman" panose="02020603050405020304" pitchFamily="18" charset="0"/>
                <a:cs typeface="Times New Roman" panose="02020603050405020304" pitchFamily="18" charset="0"/>
              </a:rPr>
              <a:t>anh</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hùng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lao</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động</a:t>
            </a:r>
            <a:r>
              <a:rPr lang="en-US" altLang="en-US" sz="3200" dirty="0">
                <a:solidFill>
                  <a:srgbClr val="000000"/>
                </a:solidFill>
                <a:latin typeface="Times New Roman" panose="02020603050405020304" pitchFamily="18" charset="0"/>
                <a:cs typeface="Times New Roman" panose="02020603050405020304" pitchFamily="18" charset="0"/>
              </a:rPr>
              <a:t>! Tre, </a:t>
            </a:r>
            <a:r>
              <a:rPr lang="en-US" altLang="en-US" sz="3200" dirty="0" err="1">
                <a:solidFill>
                  <a:srgbClr val="000000"/>
                </a:solidFill>
                <a:latin typeface="Times New Roman" panose="02020603050405020304" pitchFamily="18" charset="0"/>
                <a:cs typeface="Times New Roman" panose="02020603050405020304" pitchFamily="18" charset="0"/>
              </a:rPr>
              <a:t>anh</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hùng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chiến</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a:solidFill>
                  <a:srgbClr val="000000"/>
                </a:solidFill>
                <a:latin typeface="Times New Roman" panose="02020603050405020304" pitchFamily="18" charset="0"/>
                <a:cs typeface="Times New Roman" panose="02020603050405020304" pitchFamily="18" charset="0"/>
              </a:rPr>
              <a:t>đấu</a:t>
            </a:r>
            <a:r>
              <a:rPr lang="en-US" altLang="en-US" sz="3200" dirty="0">
                <a:solidFill>
                  <a:srgbClr val="000000"/>
                </a:solidFill>
                <a:latin typeface="Times New Roman" panose="02020603050405020304" pitchFamily="18" charset="0"/>
                <a:cs typeface="Times New Roman" panose="02020603050405020304" pitchFamily="18" charset="0"/>
              </a:rPr>
              <a:t>!...</a:t>
            </a:r>
            <a:endParaRPr lang="vi-VN" altLang="en-US" sz="3200" dirty="0">
              <a:solidFill>
                <a:srgbClr val="000000"/>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1897063" y="3886200"/>
            <a:ext cx="381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81400" y="3878263"/>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514600" y="4343400"/>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87513" y="4800600"/>
            <a:ext cx="4191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76600" y="5791200"/>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981575" y="5334000"/>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239000" y="5829300"/>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286000" y="4875213"/>
            <a:ext cx="457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562600" y="4865688"/>
            <a:ext cx="457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810000" y="4865688"/>
            <a:ext cx="457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905000" y="5334000"/>
            <a:ext cx="457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54463" y="5791200"/>
            <a:ext cx="1303337"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54063" y="6364288"/>
            <a:ext cx="1524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59408" name="TextBox 4"/>
          <p:cNvSpPr txBox="1">
            <a:spLocks noChangeArrowheads="1"/>
          </p:cNvSpPr>
          <p:nvPr/>
        </p:nvSpPr>
        <p:spPr bwMode="auto">
          <a:xfrm>
            <a:off x="228600" y="304800"/>
            <a:ext cx="8686800" cy="1886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lnSpc>
                <a:spcPct val="115000"/>
              </a:lnSpc>
              <a:spcBef>
                <a:spcPct val="0"/>
              </a:spcBef>
              <a:buClrTx/>
              <a:buSzTx/>
              <a:buFontTx/>
              <a:buNone/>
            </a:pPr>
            <a:r>
              <a:rPr lang="pt-BR" altLang="en-US" sz="4000" u="sng" dirty="0">
                <a:solidFill>
                  <a:srgbClr val="000000"/>
                </a:solidFill>
                <a:latin typeface="Times New Roman" panose="02020603050405020304" pitchFamily="18" charset="0"/>
                <a:cs typeface="Times New Roman" panose="02020603050405020304" pitchFamily="18" charset="0"/>
              </a:rPr>
              <a:t>Bài tập </a:t>
            </a:r>
            <a:endParaRPr lang="vi-VN" altLang="en-US" sz="3200" dirty="0">
              <a:solidFill>
                <a:srgbClr val="000000"/>
              </a:solidFill>
              <a:latin typeface="Arial" panose="020B0604020202020204" pitchFamily="34" charset="0"/>
              <a:ea typeface="Arial" panose="020B0604020202020204" pitchFamily="34" charset="0"/>
              <a:cs typeface="Times New Roman" panose="02020603050405020304" pitchFamily="18" charset="0"/>
            </a:endParaRPr>
          </a:p>
          <a:p>
            <a:pPr eaLnBrk="1" hangingPunct="1">
              <a:lnSpc>
                <a:spcPct val="115000"/>
              </a:lnSpc>
              <a:spcBef>
                <a:spcPct val="0"/>
              </a:spcBef>
              <a:buClrTx/>
              <a:buSzTx/>
              <a:buFontTx/>
              <a:buNone/>
            </a:pPr>
            <a:r>
              <a:rPr lang="pt-BR" altLang="en-US" sz="3200" dirty="0">
                <a:solidFill>
                  <a:srgbClr val="000000"/>
                </a:solidFill>
                <a:latin typeface="Times New Roman" panose="02020603050405020304" pitchFamily="18" charset="0"/>
                <a:cs typeface="Times New Roman" panose="02020603050405020304" pitchFamily="18" charset="0"/>
              </a:rPr>
              <a:t>?Em hãy tìm điệp ngữ? Nêu tác dụng của điệp ngữ vừa tìm và cho biết điệp ngữ đó ở dạng nào?</a:t>
            </a:r>
            <a:endParaRPr lang="vi-VN" altLang="en-US" sz="3200" dirty="0">
              <a:solidFill>
                <a:srgbClr val="0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strVal val="#ppt_x"/>
                                          </p:val>
                                        </p:tav>
                                        <p:tav tm="100000">
                                          <p:val>
                                            <p:strVal val="#ppt_x"/>
                                          </p:val>
                                        </p:tav>
                                      </p:tavLst>
                                    </p:anim>
                                    <p:anim calcmode="lin" valueType="num">
                                      <p:cBhvr>
                                        <p:cTn id="5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1000"/>
                                        <p:tgtEl>
                                          <p:spTgt spid="27"/>
                                        </p:tgtEl>
                                      </p:cBhvr>
                                    </p:animEffect>
                                    <p:anim calcmode="lin" valueType="num">
                                      <p:cBhvr>
                                        <p:cTn id="85" dur="1000" fill="hold"/>
                                        <p:tgtEl>
                                          <p:spTgt spid="27"/>
                                        </p:tgtEl>
                                        <p:attrNameLst>
                                          <p:attrName>ppt_x</p:attrName>
                                        </p:attrNameLst>
                                      </p:cBhvr>
                                      <p:tavLst>
                                        <p:tav tm="0">
                                          <p:val>
                                            <p:strVal val="#ppt_x"/>
                                          </p:val>
                                        </p:tav>
                                        <p:tav tm="100000">
                                          <p:val>
                                            <p:strVal val="#ppt_x"/>
                                          </p:val>
                                        </p:tav>
                                      </p:tavLst>
                                    </p:anim>
                                    <p:anim calcmode="lin" valueType="num">
                                      <p:cBhvr>
                                        <p:cTn id="8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2" presetClass="entr" presetSubtype="0"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fade">
                                      <p:cBhvr>
                                        <p:cTn id="91" dur="1000"/>
                                        <p:tgtEl>
                                          <p:spTgt spid="29"/>
                                        </p:tgtEl>
                                      </p:cBhvr>
                                    </p:animEffect>
                                    <p:anim calcmode="lin" valueType="num">
                                      <p:cBhvr>
                                        <p:cTn id="92" dur="1000" fill="hold"/>
                                        <p:tgtEl>
                                          <p:spTgt spid="29"/>
                                        </p:tgtEl>
                                        <p:attrNameLst>
                                          <p:attrName>ppt_x</p:attrName>
                                        </p:attrNameLst>
                                      </p:cBhvr>
                                      <p:tavLst>
                                        <p:tav tm="0">
                                          <p:val>
                                            <p:strVal val="#ppt_x"/>
                                          </p:val>
                                        </p:tav>
                                        <p:tav tm="100000">
                                          <p:val>
                                            <p:strVal val="#ppt_x"/>
                                          </p:val>
                                        </p:tav>
                                      </p:tavLst>
                                    </p:anim>
                                    <p:anim calcmode="lin" valueType="num">
                                      <p:cBhvr>
                                        <p:cTn id="9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57400"/>
            <a:ext cx="8991600" cy="2603500"/>
          </a:xfrm>
          <a:prstGeom prst="rect">
            <a:avLst/>
          </a:prstGeom>
          <a:ln>
            <a:solidFill>
              <a:schemeClr val="tx1"/>
            </a:solidFill>
          </a:ln>
        </p:spPr>
        <p:txBody>
          <a:bodyPr lIns="91426" tIns="45713" rIns="91426" bIns="45713">
            <a:spAutoFit/>
          </a:bodyPr>
          <a:lstStyle/>
          <a:p>
            <a:pPr defTabSz="914243">
              <a:lnSpc>
                <a:spcPct val="90000"/>
              </a:lnSpc>
              <a:spcBef>
                <a:spcPct val="20000"/>
              </a:spcBef>
              <a:buClr>
                <a:srgbClr val="99FF66"/>
              </a:buClr>
              <a:defRPr/>
            </a:pPr>
            <a:r>
              <a:rPr lang="en-US" sz="3200">
                <a:effectLst>
                  <a:outerShdw blurRad="38100" dist="38100" dir="2700000" algn="tl">
                    <a:srgbClr val="000000"/>
                  </a:outerShdw>
                </a:effectLst>
                <a:latin typeface="Times New Roman" pitchFamily="18" charset="0"/>
              </a:rPr>
              <a:t>1. Nắm</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vững</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khái</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niệm</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Điệp</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ngữ</a:t>
            </a:r>
            <a:r>
              <a:rPr lang="en-US" sz="3200" dirty="0">
                <a:effectLst>
                  <a:outerShdw blurRad="38100" dist="38100" dir="2700000" algn="tl">
                    <a:srgbClr val="000000"/>
                  </a:outerShdw>
                </a:effectLst>
                <a:latin typeface="Times New Roman" pitchFamily="18" charset="0"/>
              </a:rPr>
              <a:t> </a:t>
            </a:r>
          </a:p>
          <a:p>
            <a:pPr defTabSz="914243">
              <a:lnSpc>
                <a:spcPct val="90000"/>
              </a:lnSpc>
              <a:spcBef>
                <a:spcPct val="20000"/>
              </a:spcBef>
              <a:buClr>
                <a:srgbClr val="99FF66"/>
              </a:buClr>
              <a:defRPr/>
            </a:pPr>
            <a:r>
              <a:rPr lang="en-US" sz="3200" dirty="0" err="1">
                <a:effectLst>
                  <a:outerShdw blurRad="38100" dist="38100" dir="2700000" algn="tl">
                    <a:srgbClr val="000000"/>
                  </a:outerShdw>
                </a:effectLst>
                <a:latin typeface="Times New Roman" pitchFamily="18" charset="0"/>
              </a:rPr>
              <a:t>và</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các</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loại</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điệp</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ngữ</a:t>
            </a:r>
            <a:r>
              <a:rPr lang="en-US" sz="3200" dirty="0">
                <a:effectLst>
                  <a:outerShdw blurRad="38100" dist="38100" dir="2700000" algn="tl">
                    <a:srgbClr val="000000"/>
                  </a:outerShdw>
                </a:effectLst>
                <a:latin typeface="Times New Roman" pitchFamily="18" charset="0"/>
              </a:rPr>
              <a:t> </a:t>
            </a:r>
          </a:p>
          <a:p>
            <a:pPr defTabSz="914243">
              <a:lnSpc>
                <a:spcPct val="90000"/>
              </a:lnSpc>
              <a:spcBef>
                <a:spcPct val="20000"/>
              </a:spcBef>
              <a:buClr>
                <a:srgbClr val="99FF66"/>
              </a:buClr>
              <a:defRPr/>
            </a:pPr>
            <a:r>
              <a:rPr lang="en-US" sz="3200" dirty="0">
                <a:effectLst>
                  <a:outerShdw blurRad="38100" dist="38100" dir="2700000" algn="tl">
                    <a:srgbClr val="000000"/>
                  </a:outerShdw>
                </a:effectLst>
                <a:latin typeface="Times New Roman" pitchFamily="18" charset="0"/>
              </a:rPr>
              <a:t>2. </a:t>
            </a:r>
            <a:r>
              <a:rPr lang="en-US" sz="3200" dirty="0" err="1">
                <a:effectLst>
                  <a:outerShdw blurRad="38100" dist="38100" dir="2700000" algn="tl">
                    <a:srgbClr val="000000"/>
                  </a:outerShdw>
                </a:effectLst>
                <a:latin typeface="Times New Roman" pitchFamily="18" charset="0"/>
              </a:rPr>
              <a:t>Hoàn</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tất</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các</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bài</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tập</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trong</a:t>
            </a:r>
            <a:r>
              <a:rPr lang="en-US" sz="3200" dirty="0">
                <a:effectLst>
                  <a:outerShdw blurRad="38100" dist="38100" dir="2700000" algn="tl">
                    <a:srgbClr val="000000"/>
                  </a:outerShdw>
                </a:effectLst>
                <a:latin typeface="Times New Roman" pitchFamily="18" charset="0"/>
              </a:rPr>
              <a:t> SGK.</a:t>
            </a:r>
          </a:p>
          <a:p>
            <a:pPr defTabSz="914243">
              <a:lnSpc>
                <a:spcPct val="90000"/>
              </a:lnSpc>
              <a:spcBef>
                <a:spcPct val="20000"/>
              </a:spcBef>
              <a:buClr>
                <a:srgbClr val="99FF66"/>
              </a:buClr>
              <a:defRPr/>
            </a:pPr>
            <a:r>
              <a:rPr lang="en-US" sz="3200" dirty="0">
                <a:effectLst>
                  <a:outerShdw blurRad="38100" dist="38100" dir="2700000" algn="tl">
                    <a:srgbClr val="000000"/>
                  </a:outerShdw>
                </a:effectLst>
                <a:latin typeface="Times New Roman" pitchFamily="18" charset="0"/>
              </a:rPr>
              <a:t>3. </a:t>
            </a:r>
            <a:r>
              <a:rPr lang="en-US" sz="3200" dirty="0" err="1">
                <a:effectLst>
                  <a:outerShdw blurRad="38100" dist="38100" dir="2700000" algn="tl">
                    <a:srgbClr val="000000"/>
                  </a:outerShdw>
                </a:effectLst>
                <a:latin typeface="Times New Roman" pitchFamily="18" charset="0"/>
              </a:rPr>
              <a:t>Chuẩn</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bị</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bài</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Ôn</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tập</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Tiếng</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Việt</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và</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ôn</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tập</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tác</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phẩm</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trữ</a:t>
            </a:r>
            <a:r>
              <a:rPr lang="en-US" sz="3200" dirty="0">
                <a:effectLst>
                  <a:outerShdw blurRad="38100" dist="38100" dir="2700000" algn="tl">
                    <a:srgbClr val="000000"/>
                  </a:outerShdw>
                </a:effectLst>
                <a:latin typeface="Times New Roman" pitchFamily="18" charset="0"/>
              </a:rPr>
              <a:t> </a:t>
            </a:r>
            <a:r>
              <a:rPr lang="en-US" sz="3200" dirty="0" err="1">
                <a:effectLst>
                  <a:outerShdw blurRad="38100" dist="38100" dir="2700000" algn="tl">
                    <a:srgbClr val="000000"/>
                  </a:outerShdw>
                </a:effectLst>
                <a:latin typeface="Times New Roman" pitchFamily="18" charset="0"/>
              </a:rPr>
              <a:t>tình</a:t>
            </a:r>
            <a:r>
              <a:rPr lang="en-US" sz="3200" dirty="0">
                <a:effectLst>
                  <a:outerShdw blurRad="38100" dist="38100" dir="2700000" algn="tl">
                    <a:srgbClr val="000000"/>
                  </a:outerShdw>
                </a:effectLst>
                <a:latin typeface="Times New Roman" pitchFamily="18" charset="0"/>
              </a:rPr>
              <a:t>. </a:t>
            </a:r>
          </a:p>
        </p:txBody>
      </p:sp>
      <p:sp>
        <p:nvSpPr>
          <p:cNvPr id="4" name="TextBox 3"/>
          <p:cNvSpPr txBox="1"/>
          <p:nvPr/>
        </p:nvSpPr>
        <p:spPr>
          <a:xfrm>
            <a:off x="1981200" y="1066800"/>
            <a:ext cx="4995154" cy="830886"/>
          </a:xfrm>
          <a:prstGeom prst="rect">
            <a:avLst/>
          </a:prstGeom>
          <a:noFill/>
          <a:ln>
            <a:solidFill>
              <a:sysClr val="windowText" lastClr="000000"/>
            </a:solidFill>
          </a:ln>
        </p:spPr>
        <p:txBody>
          <a:bodyPr lIns="91330" tIns="45665" rIns="91330" bIns="45665">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913163">
              <a:lnSpc>
                <a:spcPct val="150000"/>
              </a:lnSpc>
              <a:defRPr/>
            </a:pPr>
            <a:r>
              <a:rPr lang="en-US" sz="3200" b="1" kern="0" cap="all" dirty="0" err="1">
                <a:ln w="0"/>
                <a:solidFill>
                  <a:srgbClr val="FF0000"/>
                </a:solidFill>
                <a:effectLst>
                  <a:reflection blurRad="12700" stA="50000" endPos="50000" dist="5000" dir="5400000" sy="-100000" rotWithShape="0"/>
                </a:effectLst>
                <a:latin typeface="Times New Roman" panose="02020603050405020304" pitchFamily="18" charset="0"/>
                <a:cs typeface="Times New Roman" pitchFamily="18" charset="0"/>
              </a:rPr>
              <a:t>Dặn</a:t>
            </a:r>
            <a:r>
              <a:rPr lang="en-US" sz="3200" b="1" kern="0" cap="all" dirty="0">
                <a:ln w="0"/>
                <a:solidFill>
                  <a:srgbClr val="FF0000"/>
                </a:solidFill>
                <a:effectLst>
                  <a:reflection blurRad="12700" stA="50000" endPos="50000" dist="5000" dir="5400000" sy="-100000" rotWithShape="0"/>
                </a:effectLst>
                <a:latin typeface="Times New Roman" panose="02020603050405020304" pitchFamily="18" charset="0"/>
                <a:cs typeface="Times New Roman" pitchFamily="18" charset="0"/>
              </a:rPr>
              <a:t> </a:t>
            </a:r>
            <a:r>
              <a:rPr lang="en-US" sz="3200" b="1" kern="0" cap="all" dirty="0" err="1">
                <a:ln w="0"/>
                <a:solidFill>
                  <a:srgbClr val="FF0000"/>
                </a:solidFill>
                <a:effectLst>
                  <a:reflection blurRad="12700" stA="50000" endPos="50000" dist="5000" dir="5400000" sy="-100000" rotWithShape="0"/>
                </a:effectLst>
                <a:latin typeface="Times New Roman" panose="02020603050405020304" pitchFamily="18" charset="0"/>
                <a:cs typeface="Times New Roman" pitchFamily="18" charset="0"/>
              </a:rPr>
              <a:t>dò</a:t>
            </a:r>
            <a:r>
              <a:rPr lang="en-US" sz="3200" b="1" kern="0" cap="all" dirty="0">
                <a:ln w="0"/>
                <a:solidFill>
                  <a:srgbClr val="FF0000"/>
                </a:solidFill>
                <a:effectLst>
                  <a:reflection blurRad="12700" stA="50000" endPos="50000" dist="5000" dir="5400000" sy="-100000" rotWithShape="0"/>
                </a:effectLst>
                <a:latin typeface="Times New Roman" panose="02020603050405020304" pitchFamily="18" charset="0"/>
                <a:cs typeface="Times New Roman" pitchFamily="18" charset="0"/>
              </a:rPr>
              <a:t> </a:t>
            </a:r>
          </a:p>
        </p:txBody>
      </p:sp>
    </p:spTree>
  </p:cSld>
  <p:clrMapOvr>
    <a:masterClrMapping/>
  </p:clrMapOvr>
  <p:transition spd="slow" advClick="0" advTm="1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FIREA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875"/>
            <a:ext cx="86106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0821" name="Oval 5">
            <a:hlinkClick r:id="" action="ppaction://noaction"/>
          </p:cNvPr>
          <p:cNvSpPr>
            <a:spLocks noChangeArrowheads="1"/>
          </p:cNvSpPr>
          <p:nvPr/>
        </p:nvSpPr>
        <p:spPr bwMode="auto">
          <a:xfrm>
            <a:off x="3962400" y="457200"/>
            <a:ext cx="457200" cy="533400"/>
          </a:xfrm>
          <a:prstGeom prst="ellipse">
            <a:avLst/>
          </a:prstGeom>
          <a:gradFill rotWithShape="1">
            <a:gsLst>
              <a:gs pos="0">
                <a:schemeClr val="bg1"/>
              </a:gs>
              <a:gs pos="100000">
                <a:srgbClr val="FFFF66"/>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b="1">
                <a:solidFill>
                  <a:srgbClr val="FF0000"/>
                </a:solidFill>
                <a:latin typeface=".VnTime" pitchFamily="34" charset="0"/>
              </a:rPr>
              <a:t>4</a:t>
            </a:r>
          </a:p>
        </p:txBody>
      </p:sp>
      <p:sp>
        <p:nvSpPr>
          <p:cNvPr id="290827" name="AutoShape 11">
            <a:hlinkClick r:id="" action="ppaction://noaction"/>
          </p:cNvPr>
          <p:cNvSpPr>
            <a:spLocks noChangeArrowheads="1"/>
          </p:cNvSpPr>
          <p:nvPr/>
        </p:nvSpPr>
        <p:spPr bwMode="auto">
          <a:xfrm>
            <a:off x="8305800" y="6096000"/>
            <a:ext cx="457200" cy="4572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vi-VN"/>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90821"/>
                    </p:tgtEl>
                  </p:cond>
                </p:stCondLst>
                <p:endSync evt="end" delay="0">
                  <p:rtn val="all"/>
                </p:endSync>
                <p:childTnLst>
                  <p:par>
                    <p:cTn id="3" fill="hold" nodeType="clickPar">
                      <p:stCondLst>
                        <p:cond delay="0"/>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290821"/>
                                        </p:tgtEl>
                                      </p:cBhvr>
                                    </p:animEffect>
                                    <p:set>
                                      <p:cBhvr>
                                        <p:cTn id="7" dur="1" fill="hold">
                                          <p:stCondLst>
                                            <p:cond delay="499"/>
                                          </p:stCondLst>
                                        </p:cTn>
                                        <p:tgtEl>
                                          <p:spTgt spid="290821"/>
                                        </p:tgtEl>
                                        <p:attrNameLst>
                                          <p:attrName>style.visibility</p:attrName>
                                        </p:attrNameLst>
                                      </p:cBhvr>
                                      <p:to>
                                        <p:strVal val="hidden"/>
                                      </p:to>
                                    </p:set>
                                  </p:childTnLst>
                                </p:cTn>
                              </p:par>
                            </p:childTnLst>
                          </p:cTn>
                        </p:par>
                      </p:childTnLst>
                    </p:cTn>
                  </p:par>
                </p:childTnLst>
              </p:cTn>
              <p:nextCondLst>
                <p:cond evt="onClick" delay="0">
                  <p:tgtEl>
                    <p:spTgt spid="290821"/>
                  </p:tgtEl>
                </p:cond>
              </p:nextCondLst>
            </p:seq>
          </p:childTnLst>
        </p:cTn>
      </p:par>
    </p:tnLst>
    <p:bldLst>
      <p:bldP spid="2908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Text Box 62"/>
          <p:cNvSpPr txBox="1">
            <a:spLocks noChangeArrowheads="1"/>
          </p:cNvSpPr>
          <p:nvPr/>
        </p:nvSpPr>
        <p:spPr bwMode="auto">
          <a:xfrm>
            <a:off x="76200" y="651668"/>
            <a:ext cx="5943600" cy="540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VnTime" pitchFamily="34" charset="0"/>
              </a:defRPr>
            </a:lvl1pPr>
            <a:lvl2pPr marL="742950" indent="-285750">
              <a:spcBef>
                <a:spcPct val="20000"/>
              </a:spcBef>
              <a:buChar char="–"/>
              <a:defRPr sz="2800">
                <a:solidFill>
                  <a:schemeClr val="tx1"/>
                </a:solidFill>
                <a:latin typeface=".VnTime" pitchFamily="34" charset="0"/>
              </a:defRPr>
            </a:lvl2pPr>
            <a:lvl3pPr marL="1143000" indent="-228600">
              <a:spcBef>
                <a:spcPct val="20000"/>
              </a:spcBef>
              <a:buChar char="•"/>
              <a:defRPr sz="2400">
                <a:solidFill>
                  <a:schemeClr val="tx1"/>
                </a:solidFill>
                <a:latin typeface=".VnTime" pitchFamily="34" charset="0"/>
              </a:defRPr>
            </a:lvl3pPr>
            <a:lvl4pPr marL="1600200" indent="-228600">
              <a:spcBef>
                <a:spcPct val="20000"/>
              </a:spcBef>
              <a:buChar char="–"/>
              <a:defRPr sz="2000">
                <a:solidFill>
                  <a:schemeClr val="tx1"/>
                </a:solidFill>
                <a:latin typeface=".VnTime" pitchFamily="34" charset="0"/>
              </a:defRPr>
            </a:lvl4pPr>
            <a:lvl5pPr marL="2057400" indent="-228600">
              <a:spcBef>
                <a:spcPct val="20000"/>
              </a:spcBef>
              <a:buChar char="»"/>
              <a:defRPr sz="2000">
                <a:solidFill>
                  <a:schemeClr val="tx1"/>
                </a:solidFill>
                <a:latin typeface=".VnTime" pitchFamily="34" charset="0"/>
              </a:defRPr>
            </a:lvl5pPr>
            <a:lvl6pPr marL="2514600" indent="-228600" eaLnBrk="0" fontAlgn="base" hangingPunct="0">
              <a:spcBef>
                <a:spcPct val="20000"/>
              </a:spcBef>
              <a:spcAft>
                <a:spcPct val="0"/>
              </a:spcAft>
              <a:buChar char="»"/>
              <a:defRPr sz="2000">
                <a:solidFill>
                  <a:schemeClr val="tx1"/>
                </a:solidFill>
                <a:latin typeface=".VnTime" pitchFamily="34" charset="0"/>
              </a:defRPr>
            </a:lvl6pPr>
            <a:lvl7pPr marL="2971800" indent="-228600" eaLnBrk="0" fontAlgn="base" hangingPunct="0">
              <a:spcBef>
                <a:spcPct val="20000"/>
              </a:spcBef>
              <a:spcAft>
                <a:spcPct val="0"/>
              </a:spcAft>
              <a:buChar char="»"/>
              <a:defRPr sz="2000">
                <a:solidFill>
                  <a:schemeClr val="tx1"/>
                </a:solidFill>
                <a:latin typeface=".VnTime" pitchFamily="34" charset="0"/>
              </a:defRPr>
            </a:lvl7pPr>
            <a:lvl8pPr marL="3429000" indent="-228600" eaLnBrk="0" fontAlgn="base" hangingPunct="0">
              <a:spcBef>
                <a:spcPct val="20000"/>
              </a:spcBef>
              <a:spcAft>
                <a:spcPct val="0"/>
              </a:spcAft>
              <a:buChar char="»"/>
              <a:defRPr sz="2000">
                <a:solidFill>
                  <a:schemeClr val="tx1"/>
                </a:solidFill>
                <a:latin typeface=".VnTime" pitchFamily="34" charset="0"/>
              </a:defRPr>
            </a:lvl8pPr>
            <a:lvl9pPr marL="3886200" indent="-228600" eaLnBrk="0" fontAlgn="base" hangingPunct="0">
              <a:spcBef>
                <a:spcPct val="20000"/>
              </a:spcBef>
              <a:spcAft>
                <a:spcPct val="0"/>
              </a:spcAft>
              <a:buChar char="»"/>
              <a:defRPr sz="2000">
                <a:solidFill>
                  <a:schemeClr val="tx1"/>
                </a:solidFill>
                <a:latin typeface=".VnTime" pitchFamily="34" charset="0"/>
              </a:defRPr>
            </a:lvl9pPr>
          </a:lstStyle>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Trên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đường</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hành</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quân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xa</a:t>
            </a:r>
            <a:endParaRPr lang="en-US" altLang="en-US" sz="3000" b="1" dirty="0">
              <a:latin typeface="Times New Roman" panose="02020603050405020304" pitchFamily="18" charset="0"/>
              <a:cs typeface="Times New Roman" panose="02020603050405020304" pitchFamily="18" charset="0"/>
            </a:endParaRPr>
          </a:p>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Dừng</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chân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bên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xóm</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nhỏ</a:t>
            </a:r>
            <a:endParaRPr lang="en-US" altLang="en-US" sz="3000" b="1" dirty="0">
              <a:latin typeface="Times New Roman" panose="02020603050405020304" pitchFamily="18" charset="0"/>
              <a:cs typeface="Times New Roman" panose="02020603050405020304" pitchFamily="18" charset="0"/>
            </a:endParaRPr>
          </a:p>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Tiếng</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gà</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ai</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nhảy</a:t>
            </a:r>
            <a:r>
              <a:rPr lang="en-US" altLang="en-US" sz="3000" b="1" dirty="0">
                <a:latin typeface="Times New Roman" panose="02020603050405020304" pitchFamily="18" charset="0"/>
                <a:cs typeface="Times New Roman" panose="02020603050405020304" pitchFamily="18" charset="0"/>
              </a:rPr>
              <a:t> ổ:</a:t>
            </a:r>
          </a:p>
          <a:p>
            <a:pPr eaLnBrk="1" hangingPunct="1">
              <a:spcBef>
                <a:spcPct val="50000"/>
              </a:spcBef>
              <a:buFontTx/>
              <a:buNone/>
            </a:pPr>
            <a:r>
              <a:rPr lang="en-US" altLang="en-US" sz="3000" b="1" dirty="0">
                <a:latin typeface="Times New Roman" panose="02020603050405020304" pitchFamily="18" charset="0"/>
                <a:cs typeface="Times New Roman" panose="02020603050405020304" pitchFamily="18" charset="0"/>
              </a:rPr>
              <a:t>“</a:t>
            </a:r>
            <a:r>
              <a:rPr lang="en-US" altLang="en-US" sz="3000" b="1" dirty="0" err="1">
                <a:latin typeface="Times New Roman" panose="02020603050405020304" pitchFamily="18" charset="0"/>
                <a:cs typeface="Times New Roman" panose="02020603050405020304" pitchFamily="18" charset="0"/>
              </a:rPr>
              <a:t>Cục</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cục</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tác</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cục</a:t>
            </a:r>
            <a:r>
              <a:rPr lang="en-US" altLang="en-US" sz="3000" b="1" dirty="0">
                <a:latin typeface="Times New Roman" panose="02020603050405020304" pitchFamily="18" charset="0"/>
                <a:cs typeface="Times New Roman" panose="02020603050405020304" pitchFamily="18" charset="0"/>
              </a:rPr>
              <a:t> ta”</a:t>
            </a:r>
          </a:p>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Nghe</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xao</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động</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nắng</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trưa</a:t>
            </a:r>
            <a:endParaRPr lang="en-US" altLang="en-US" sz="3000" b="1" dirty="0">
              <a:latin typeface="Times New Roman" panose="02020603050405020304" pitchFamily="18" charset="0"/>
              <a:cs typeface="Times New Roman" panose="02020603050405020304" pitchFamily="18" charset="0"/>
            </a:endParaRPr>
          </a:p>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Nghe</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bàn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chân</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đỡ</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mỏi</a:t>
            </a:r>
            <a:endParaRPr lang="en-US" altLang="en-US" sz="3000" b="1" dirty="0">
              <a:latin typeface="Times New Roman" panose="02020603050405020304" pitchFamily="18" charset="0"/>
              <a:cs typeface="Times New Roman" panose="02020603050405020304" pitchFamily="18" charset="0"/>
            </a:endParaRPr>
          </a:p>
          <a:p>
            <a:pPr eaLnBrk="1" hangingPunct="1">
              <a:spcBef>
                <a:spcPct val="50000"/>
              </a:spcBef>
              <a:buFontTx/>
              <a:buNone/>
            </a:pPr>
            <a:r>
              <a:rPr lang="en-US" altLang="en-US" sz="3000" b="1" dirty="0" err="1">
                <a:latin typeface="Times New Roman" panose="02020603050405020304" pitchFamily="18" charset="0"/>
                <a:cs typeface="Times New Roman" panose="02020603050405020304" pitchFamily="18" charset="0"/>
              </a:rPr>
              <a:t>Nghe</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gọi</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về</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tuổi</a:t>
            </a:r>
            <a:r>
              <a:rPr lang="en-US" altLang="en-US" sz="3000" b="1" dirty="0">
                <a:latin typeface="Times New Roman" panose="02020603050405020304" pitchFamily="18" charset="0"/>
                <a:cs typeface="Times New Roman" panose="02020603050405020304" pitchFamily="18" charset="0"/>
              </a:rPr>
              <a:t> </a:t>
            </a:r>
            <a:r>
              <a:rPr lang="en-US" altLang="en-US" sz="3000" b="1" dirty="0" err="1">
                <a:latin typeface="Times New Roman" panose="02020603050405020304" pitchFamily="18" charset="0"/>
                <a:cs typeface="Times New Roman" panose="02020603050405020304" pitchFamily="18" charset="0"/>
              </a:rPr>
              <a:t>thơ</a:t>
            </a:r>
            <a:r>
              <a:rPr lang="en-US" altLang="en-US" sz="3000" b="1" dirty="0">
                <a:latin typeface="Times New Roman" panose="02020603050405020304" pitchFamily="18" charset="0"/>
                <a:cs typeface="Times New Roman" panose="02020603050405020304" pitchFamily="18" charset="0"/>
              </a:rPr>
              <a:t>…</a:t>
            </a:r>
          </a:p>
          <a:p>
            <a:pPr eaLnBrk="1" hangingPunct="1">
              <a:spcBef>
                <a:spcPct val="50000"/>
              </a:spcBef>
              <a:buFontTx/>
              <a:buNone/>
            </a:pPr>
            <a:endParaRPr lang="en-US" altLang="en-US" sz="3000" b="1" dirty="0">
              <a:solidFill>
                <a:srgbClr val="FFFFFF"/>
              </a:solidFill>
              <a:latin typeface="Times New Roman" panose="02020603050405020304" pitchFamily="18" charset="0"/>
              <a:cs typeface="Times New Roman" panose="02020603050405020304" pitchFamily="18" charset="0"/>
            </a:endParaRPr>
          </a:p>
        </p:txBody>
      </p:sp>
      <p:sp>
        <p:nvSpPr>
          <p:cNvPr id="37891" name="Text Box 55"/>
          <p:cNvSpPr txBox="1">
            <a:spLocks noChangeArrowheads="1"/>
          </p:cNvSpPr>
          <p:nvPr/>
        </p:nvSpPr>
        <p:spPr bwMode="auto">
          <a:xfrm>
            <a:off x="1524000" y="5791200"/>
            <a:ext cx="495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VnTime" pitchFamily="34" charset="0"/>
              </a:defRPr>
            </a:lvl1pPr>
            <a:lvl2pPr marL="742950" indent="-285750">
              <a:spcBef>
                <a:spcPct val="20000"/>
              </a:spcBef>
              <a:buChar char="–"/>
              <a:defRPr sz="2800">
                <a:solidFill>
                  <a:schemeClr val="tx1"/>
                </a:solidFill>
                <a:latin typeface=".VnTime" pitchFamily="34" charset="0"/>
              </a:defRPr>
            </a:lvl2pPr>
            <a:lvl3pPr marL="1143000" indent="-228600">
              <a:spcBef>
                <a:spcPct val="20000"/>
              </a:spcBef>
              <a:buChar char="•"/>
              <a:defRPr sz="2400">
                <a:solidFill>
                  <a:schemeClr val="tx1"/>
                </a:solidFill>
                <a:latin typeface=".VnTime" pitchFamily="34" charset="0"/>
              </a:defRPr>
            </a:lvl3pPr>
            <a:lvl4pPr marL="1600200" indent="-228600">
              <a:spcBef>
                <a:spcPct val="20000"/>
              </a:spcBef>
              <a:buChar char="–"/>
              <a:defRPr sz="2000">
                <a:solidFill>
                  <a:schemeClr val="tx1"/>
                </a:solidFill>
                <a:latin typeface=".VnTime" pitchFamily="34" charset="0"/>
              </a:defRPr>
            </a:lvl4pPr>
            <a:lvl5pPr marL="2057400" indent="-228600">
              <a:spcBef>
                <a:spcPct val="20000"/>
              </a:spcBef>
              <a:buChar char="»"/>
              <a:defRPr sz="2000">
                <a:solidFill>
                  <a:schemeClr val="tx1"/>
                </a:solidFill>
                <a:latin typeface=".VnTime" pitchFamily="34" charset="0"/>
              </a:defRPr>
            </a:lvl5pPr>
            <a:lvl6pPr marL="2514600" indent="-228600" eaLnBrk="0" fontAlgn="base" hangingPunct="0">
              <a:spcBef>
                <a:spcPct val="20000"/>
              </a:spcBef>
              <a:spcAft>
                <a:spcPct val="0"/>
              </a:spcAft>
              <a:buChar char="»"/>
              <a:defRPr sz="2000">
                <a:solidFill>
                  <a:schemeClr val="tx1"/>
                </a:solidFill>
                <a:latin typeface=".VnTime" pitchFamily="34" charset="0"/>
              </a:defRPr>
            </a:lvl6pPr>
            <a:lvl7pPr marL="2971800" indent="-228600" eaLnBrk="0" fontAlgn="base" hangingPunct="0">
              <a:spcBef>
                <a:spcPct val="20000"/>
              </a:spcBef>
              <a:spcAft>
                <a:spcPct val="0"/>
              </a:spcAft>
              <a:buChar char="»"/>
              <a:defRPr sz="2000">
                <a:solidFill>
                  <a:schemeClr val="tx1"/>
                </a:solidFill>
                <a:latin typeface=".VnTime" pitchFamily="34" charset="0"/>
              </a:defRPr>
            </a:lvl7pPr>
            <a:lvl8pPr marL="3429000" indent="-228600" eaLnBrk="0" fontAlgn="base" hangingPunct="0">
              <a:spcBef>
                <a:spcPct val="20000"/>
              </a:spcBef>
              <a:spcAft>
                <a:spcPct val="0"/>
              </a:spcAft>
              <a:buChar char="»"/>
              <a:defRPr sz="2000">
                <a:solidFill>
                  <a:schemeClr val="tx1"/>
                </a:solidFill>
                <a:latin typeface=".VnTime" pitchFamily="34" charset="0"/>
              </a:defRPr>
            </a:lvl8pPr>
            <a:lvl9pPr marL="3886200" indent="-228600" eaLnBrk="0" fontAlgn="base" hangingPunct="0">
              <a:spcBef>
                <a:spcPct val="20000"/>
              </a:spcBef>
              <a:spcAft>
                <a:spcPct val="0"/>
              </a:spcAft>
              <a:buChar char="»"/>
              <a:defRPr sz="2000">
                <a:solidFill>
                  <a:schemeClr val="tx1"/>
                </a:solidFill>
                <a:latin typeface=".VnTime" pitchFamily="34" charset="0"/>
              </a:defRPr>
            </a:lvl9pPr>
          </a:lstStyle>
          <a:p>
            <a:pPr eaLnBrk="1" hangingPunct="1">
              <a:spcBef>
                <a:spcPct val="50000"/>
              </a:spcBef>
              <a:buFontTx/>
              <a:buNone/>
            </a:pPr>
            <a:endParaRPr lang="vi-VN" altLang="en-US">
              <a:solidFill>
                <a:srgbClr val="000000"/>
              </a:solidFill>
            </a:endParaRPr>
          </a:p>
        </p:txBody>
      </p:sp>
      <p:sp>
        <p:nvSpPr>
          <p:cNvPr id="37892" name="TextBox 2"/>
          <p:cNvSpPr txBox="1">
            <a:spLocks noChangeArrowheads="1"/>
          </p:cNvSpPr>
          <p:nvPr/>
        </p:nvSpPr>
        <p:spPr bwMode="auto">
          <a:xfrm>
            <a:off x="5651500" y="2133600"/>
            <a:ext cx="2349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VnTime" pitchFamily="34" charset="0"/>
              </a:defRPr>
            </a:lvl1pPr>
            <a:lvl2pPr marL="742950" indent="-285750">
              <a:spcBef>
                <a:spcPct val="20000"/>
              </a:spcBef>
              <a:buChar char="–"/>
              <a:defRPr sz="2800">
                <a:solidFill>
                  <a:schemeClr val="tx1"/>
                </a:solidFill>
                <a:latin typeface=".VnTime" pitchFamily="34" charset="0"/>
              </a:defRPr>
            </a:lvl2pPr>
            <a:lvl3pPr marL="1143000" indent="-228600">
              <a:spcBef>
                <a:spcPct val="20000"/>
              </a:spcBef>
              <a:buChar char="•"/>
              <a:defRPr sz="2400">
                <a:solidFill>
                  <a:schemeClr val="tx1"/>
                </a:solidFill>
                <a:latin typeface=".VnTime" pitchFamily="34" charset="0"/>
              </a:defRPr>
            </a:lvl3pPr>
            <a:lvl4pPr marL="1600200" indent="-228600">
              <a:spcBef>
                <a:spcPct val="20000"/>
              </a:spcBef>
              <a:buChar char="–"/>
              <a:defRPr sz="2000">
                <a:solidFill>
                  <a:schemeClr val="tx1"/>
                </a:solidFill>
                <a:latin typeface=".VnTime" pitchFamily="34" charset="0"/>
              </a:defRPr>
            </a:lvl4pPr>
            <a:lvl5pPr marL="2057400" indent="-228600">
              <a:spcBef>
                <a:spcPct val="20000"/>
              </a:spcBef>
              <a:buChar char="»"/>
              <a:defRPr sz="2000">
                <a:solidFill>
                  <a:schemeClr val="tx1"/>
                </a:solidFill>
                <a:latin typeface=".VnTime" pitchFamily="34" charset="0"/>
              </a:defRPr>
            </a:lvl5pPr>
            <a:lvl6pPr marL="2514600" indent="-228600" eaLnBrk="0" fontAlgn="base" hangingPunct="0">
              <a:spcBef>
                <a:spcPct val="20000"/>
              </a:spcBef>
              <a:spcAft>
                <a:spcPct val="0"/>
              </a:spcAft>
              <a:buChar char="»"/>
              <a:defRPr sz="2000">
                <a:solidFill>
                  <a:schemeClr val="tx1"/>
                </a:solidFill>
                <a:latin typeface=".VnTime" pitchFamily="34" charset="0"/>
              </a:defRPr>
            </a:lvl6pPr>
            <a:lvl7pPr marL="2971800" indent="-228600" eaLnBrk="0" fontAlgn="base" hangingPunct="0">
              <a:spcBef>
                <a:spcPct val="20000"/>
              </a:spcBef>
              <a:spcAft>
                <a:spcPct val="0"/>
              </a:spcAft>
              <a:buChar char="»"/>
              <a:defRPr sz="2000">
                <a:solidFill>
                  <a:schemeClr val="tx1"/>
                </a:solidFill>
                <a:latin typeface=".VnTime" pitchFamily="34" charset="0"/>
              </a:defRPr>
            </a:lvl7pPr>
            <a:lvl8pPr marL="3429000" indent="-228600" eaLnBrk="0" fontAlgn="base" hangingPunct="0">
              <a:spcBef>
                <a:spcPct val="20000"/>
              </a:spcBef>
              <a:spcAft>
                <a:spcPct val="0"/>
              </a:spcAft>
              <a:buChar char="»"/>
              <a:defRPr sz="2000">
                <a:solidFill>
                  <a:schemeClr val="tx1"/>
                </a:solidFill>
                <a:latin typeface=".VnTime" pitchFamily="34" charset="0"/>
              </a:defRPr>
            </a:lvl8pPr>
            <a:lvl9pPr marL="3886200" indent="-228600" eaLnBrk="0" fontAlgn="base" hangingPunct="0">
              <a:spcBef>
                <a:spcPct val="20000"/>
              </a:spcBef>
              <a:spcAft>
                <a:spcPct val="0"/>
              </a:spcAft>
              <a:buChar char="»"/>
              <a:defRPr sz="2000">
                <a:solidFill>
                  <a:schemeClr val="tx1"/>
                </a:solidFill>
                <a:latin typeface=".VnTime" pitchFamily="34" charset="0"/>
              </a:defRPr>
            </a:lvl9pPr>
          </a:lstStyle>
          <a:p>
            <a:pPr eaLnBrk="1" hangingPunct="1">
              <a:spcBef>
                <a:spcPct val="0"/>
              </a:spcBef>
              <a:buFontTx/>
              <a:buNone/>
            </a:pPr>
            <a:r>
              <a:rPr lang="en-US" altLang="en-US" sz="2800" b="1">
                <a:solidFill>
                  <a:srgbClr val="FFFFFF"/>
                </a:solidFill>
                <a:latin typeface="Times New Roman" panose="02020603050405020304" pitchFamily="18" charset="0"/>
                <a:cs typeface="Times New Roman" panose="02020603050405020304" pitchFamily="18" charset="0"/>
              </a:rPr>
              <a:t>Khổ thơ cuối</a:t>
            </a:r>
            <a:endParaRPr lang="vi-VN" altLang="en-US" sz="2800" b="1">
              <a:solidFill>
                <a:srgbClr val="FFFFFF"/>
              </a:solidFill>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a:off x="228600" y="3867150"/>
            <a:ext cx="8382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8600" y="4572000"/>
            <a:ext cx="8382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 y="5257800"/>
            <a:ext cx="8382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
        <p:nvSpPr>
          <p:cNvPr id="37896" name="Text Box 62"/>
          <p:cNvSpPr txBox="1">
            <a:spLocks noChangeArrowheads="1"/>
          </p:cNvSpPr>
          <p:nvPr/>
        </p:nvSpPr>
        <p:spPr bwMode="auto">
          <a:xfrm>
            <a:off x="4352925" y="1905000"/>
            <a:ext cx="4946650" cy="510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VnTime" pitchFamily="34" charset="0"/>
              </a:defRPr>
            </a:lvl1pPr>
            <a:lvl2pPr marL="742950" indent="-285750">
              <a:spcBef>
                <a:spcPct val="20000"/>
              </a:spcBef>
              <a:buChar char="–"/>
              <a:defRPr sz="2800">
                <a:solidFill>
                  <a:schemeClr val="tx1"/>
                </a:solidFill>
                <a:latin typeface=".VnTime" pitchFamily="34" charset="0"/>
              </a:defRPr>
            </a:lvl2pPr>
            <a:lvl3pPr marL="1143000" indent="-228600">
              <a:spcBef>
                <a:spcPct val="20000"/>
              </a:spcBef>
              <a:buChar char="•"/>
              <a:defRPr sz="2400">
                <a:solidFill>
                  <a:schemeClr val="tx1"/>
                </a:solidFill>
                <a:latin typeface=".VnTime" pitchFamily="34" charset="0"/>
              </a:defRPr>
            </a:lvl3pPr>
            <a:lvl4pPr marL="1600200" indent="-228600">
              <a:spcBef>
                <a:spcPct val="20000"/>
              </a:spcBef>
              <a:buChar char="–"/>
              <a:defRPr sz="2000">
                <a:solidFill>
                  <a:schemeClr val="tx1"/>
                </a:solidFill>
                <a:latin typeface=".VnTime" pitchFamily="34" charset="0"/>
              </a:defRPr>
            </a:lvl4pPr>
            <a:lvl5pPr marL="2057400" indent="-228600">
              <a:spcBef>
                <a:spcPct val="20000"/>
              </a:spcBef>
              <a:buChar char="»"/>
              <a:defRPr sz="2000">
                <a:solidFill>
                  <a:schemeClr val="tx1"/>
                </a:solidFill>
                <a:latin typeface=".VnTime" pitchFamily="34" charset="0"/>
              </a:defRPr>
            </a:lvl5pPr>
            <a:lvl6pPr marL="2514600" indent="-228600" eaLnBrk="0" fontAlgn="base" hangingPunct="0">
              <a:spcBef>
                <a:spcPct val="20000"/>
              </a:spcBef>
              <a:spcAft>
                <a:spcPct val="0"/>
              </a:spcAft>
              <a:buChar char="»"/>
              <a:defRPr sz="2000">
                <a:solidFill>
                  <a:schemeClr val="tx1"/>
                </a:solidFill>
                <a:latin typeface=".VnTime" pitchFamily="34" charset="0"/>
              </a:defRPr>
            </a:lvl6pPr>
            <a:lvl7pPr marL="2971800" indent="-228600" eaLnBrk="0" fontAlgn="base" hangingPunct="0">
              <a:spcBef>
                <a:spcPct val="20000"/>
              </a:spcBef>
              <a:spcAft>
                <a:spcPct val="0"/>
              </a:spcAft>
              <a:buChar char="»"/>
              <a:defRPr sz="2000">
                <a:solidFill>
                  <a:schemeClr val="tx1"/>
                </a:solidFill>
                <a:latin typeface=".VnTime" pitchFamily="34" charset="0"/>
              </a:defRPr>
            </a:lvl7pPr>
            <a:lvl8pPr marL="3429000" indent="-228600" eaLnBrk="0" fontAlgn="base" hangingPunct="0">
              <a:spcBef>
                <a:spcPct val="20000"/>
              </a:spcBef>
              <a:spcAft>
                <a:spcPct val="0"/>
              </a:spcAft>
              <a:buChar char="»"/>
              <a:defRPr sz="2000">
                <a:solidFill>
                  <a:schemeClr val="tx1"/>
                </a:solidFill>
                <a:latin typeface=".VnTime" pitchFamily="34" charset="0"/>
              </a:defRPr>
            </a:lvl8pPr>
            <a:lvl9pPr marL="3886200" indent="-228600" eaLnBrk="0" fontAlgn="base" hangingPunct="0">
              <a:spcBef>
                <a:spcPct val="20000"/>
              </a:spcBef>
              <a:spcAft>
                <a:spcPct val="0"/>
              </a:spcAft>
              <a:buChar char="»"/>
              <a:defRPr sz="2000">
                <a:solidFill>
                  <a:schemeClr val="tx1"/>
                </a:solidFill>
                <a:latin typeface=".VnTime" pitchFamily="34" charset="0"/>
              </a:defRPr>
            </a:lvl9pPr>
          </a:lstStyle>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...Cháu chiến đấu hôm nay</a:t>
            </a:r>
          </a:p>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Vì lòng yêu Tổ quốc</a:t>
            </a:r>
          </a:p>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Vì xóm làng thân thuộc</a:t>
            </a:r>
          </a:p>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Bà ơi, cũng vì bà</a:t>
            </a:r>
          </a:p>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Vì tiếng gà cục tác</a:t>
            </a:r>
          </a:p>
          <a:p>
            <a:pPr eaLnBrk="1" hangingPunct="1">
              <a:spcBef>
                <a:spcPct val="50000"/>
              </a:spcBef>
              <a:buFontTx/>
              <a:buNone/>
            </a:pPr>
            <a:r>
              <a:rPr lang="en-US" altLang="en-US" b="1">
                <a:solidFill>
                  <a:srgbClr val="002060"/>
                </a:solidFill>
                <a:latin typeface="Times New Roman" panose="02020603050405020304" pitchFamily="18" charset="0"/>
                <a:cs typeface="Times New Roman" panose="02020603050405020304" pitchFamily="18" charset="0"/>
              </a:rPr>
              <a:t>Ổ trứng hồng tuổi thơ.</a:t>
            </a:r>
          </a:p>
          <a:p>
            <a:pPr eaLnBrk="1" hangingPunct="1">
              <a:spcBef>
                <a:spcPct val="50000"/>
              </a:spcBef>
              <a:buFontTx/>
              <a:buNone/>
            </a:pPr>
            <a:endParaRPr lang="en-US" altLang="en-US" sz="3600" b="1">
              <a:solidFill>
                <a:srgbClr val="002060"/>
              </a:solidFill>
              <a:latin typeface="Times New Roman" panose="02020603050405020304" pitchFamily="18" charset="0"/>
              <a:cs typeface="Times New Roman" panose="02020603050405020304" pitchFamily="18" charset="0"/>
            </a:endParaRPr>
          </a:p>
        </p:txBody>
      </p:sp>
      <p:cxnSp>
        <p:nvCxnSpPr>
          <p:cNvPr id="14" name="Straight Connector 13"/>
          <p:cNvCxnSpPr/>
          <p:nvPr/>
        </p:nvCxnSpPr>
        <p:spPr>
          <a:xfrm>
            <a:off x="6553200" y="4600575"/>
            <a:ext cx="357187"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19600" y="5399088"/>
            <a:ext cx="447675"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10088" y="3124200"/>
            <a:ext cx="357187"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10088" y="3867150"/>
            <a:ext cx="355600" cy="0"/>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6200" y="-16599"/>
            <a:ext cx="8234363" cy="707886"/>
          </a:xfrm>
          <a:prstGeom prst="rect">
            <a:avLst/>
          </a:prstGeom>
        </p:spPr>
        <p:txBody>
          <a:bodyPr wrap="square">
            <a:spAutoFit/>
          </a:bodyPr>
          <a:lstStyle/>
          <a:p>
            <a:r>
              <a:rPr lang="en-US" dirty="0">
                <a:solidFill>
                  <a:srgbClr val="FF0000"/>
                </a:solidFill>
                <a:latin typeface="Times New Roman" panose="02020603050405020304" pitchFamily="18" charset="0"/>
                <a:cs typeface="Times New Roman" panose="02020603050405020304" pitchFamily="18" charset="0"/>
              </a:rPr>
              <a:t>I. </a:t>
            </a:r>
            <a:r>
              <a:rPr lang="en-US" dirty="0" err="1">
                <a:solidFill>
                  <a:srgbClr val="FF0000"/>
                </a:solidFill>
                <a:latin typeface="Times New Roman" panose="02020603050405020304" pitchFamily="18" charset="0"/>
                <a:cs typeface="Times New Roman" panose="02020603050405020304" pitchFamily="18" charset="0"/>
              </a:rPr>
              <a:t>Điệp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ngữ</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và</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tác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dụng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của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điệp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ngữ</a:t>
            </a:r>
            <a:endParaRPr lang="en-US" dirty="0">
              <a:solidFill>
                <a:srgbClr val="FF0000"/>
              </a:solidFill>
            </a:endParaRPr>
          </a:p>
        </p:txBody>
      </p:sp>
    </p:spTree>
  </p:cSld>
  <p:clrMapOvr>
    <a:masterClrMapping/>
  </p:clrMapOvr>
  <p:transition>
    <p:blinds dir="vert"/>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Brace 2"/>
          <p:cNvSpPr/>
          <p:nvPr/>
        </p:nvSpPr>
        <p:spPr>
          <a:xfrm>
            <a:off x="1281113" y="2700338"/>
            <a:ext cx="246062" cy="1447800"/>
          </a:xfrm>
          <a:prstGeom prst="rightBrace">
            <a:avLst/>
          </a:prstGeom>
          <a:ln w="57150">
            <a:solidFill>
              <a:srgbClr val="FF0000">
                <a:alpha val="96000"/>
              </a:srgb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 name="TextBox 3"/>
          <p:cNvSpPr txBox="1">
            <a:spLocks noChangeArrowheads="1"/>
          </p:cNvSpPr>
          <p:nvPr/>
        </p:nvSpPr>
        <p:spPr bwMode="auto">
          <a:xfrm>
            <a:off x="-285750" y="2605088"/>
            <a:ext cx="1789113"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800">
                <a:solidFill>
                  <a:srgbClr val="000000"/>
                </a:solidFill>
                <a:latin typeface="Times New Roman" panose="02020603050405020304" pitchFamily="18" charset="0"/>
                <a:cs typeface="Times New Roman" panose="02020603050405020304" pitchFamily="18" charset="0"/>
              </a:rPr>
              <a:t>nghe</a:t>
            </a:r>
          </a:p>
          <a:p>
            <a:pPr algn="ctr" eaLnBrk="1" hangingPunct="1">
              <a:spcBef>
                <a:spcPct val="0"/>
              </a:spcBef>
              <a:buClrTx/>
              <a:buSzTx/>
              <a:buFontTx/>
              <a:buNone/>
            </a:pPr>
            <a:r>
              <a:rPr lang="en-US" altLang="en-US" sz="4800">
                <a:solidFill>
                  <a:srgbClr val="000000"/>
                </a:solidFill>
                <a:latin typeface="Times New Roman" panose="02020603050405020304" pitchFamily="18" charset="0"/>
                <a:cs typeface="Times New Roman" panose="02020603050405020304" pitchFamily="18" charset="0"/>
              </a:rPr>
              <a:t>vì</a:t>
            </a:r>
          </a:p>
        </p:txBody>
      </p:sp>
      <p:sp>
        <p:nvSpPr>
          <p:cNvPr id="4" name="TextBox 3"/>
          <p:cNvSpPr txBox="1">
            <a:spLocks noChangeArrowheads="1"/>
          </p:cNvSpPr>
          <p:nvPr/>
        </p:nvSpPr>
        <p:spPr bwMode="auto">
          <a:xfrm>
            <a:off x="1868488" y="911225"/>
            <a:ext cx="43291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800">
                <a:solidFill>
                  <a:srgbClr val="000000"/>
                </a:solidFill>
                <a:latin typeface="Times New Roman" panose="02020603050405020304" pitchFamily="18" charset="0"/>
                <a:cs typeface="Times New Roman" panose="02020603050405020304" pitchFamily="18" charset="0"/>
              </a:rPr>
              <a:t>được </a:t>
            </a:r>
            <a:r>
              <a:rPr lang="en-US" altLang="en-US" sz="4800">
                <a:solidFill>
                  <a:srgbClr val="FF0000"/>
                </a:solidFill>
                <a:latin typeface="Times New Roman" panose="02020603050405020304" pitchFamily="18" charset="0"/>
                <a:cs typeface="Times New Roman" panose="02020603050405020304" pitchFamily="18" charset="0"/>
              </a:rPr>
              <a:t>lặp lại</a:t>
            </a:r>
            <a:r>
              <a:rPr lang="en-US" altLang="en-US" sz="4800">
                <a:solidFill>
                  <a:srgbClr val="000000"/>
                </a:solidFill>
                <a:latin typeface="Times New Roman" panose="02020603050405020304" pitchFamily="18" charset="0"/>
                <a:cs typeface="Times New Roman" panose="02020603050405020304" pitchFamily="18" charset="0"/>
              </a:rPr>
              <a:t> </a:t>
            </a:r>
          </a:p>
        </p:txBody>
      </p:sp>
      <p:cxnSp>
        <p:nvCxnSpPr>
          <p:cNvPr id="6" name="Straight Arrow Connector 5"/>
          <p:cNvCxnSpPr/>
          <p:nvPr/>
        </p:nvCxnSpPr>
        <p:spPr>
          <a:xfrm flipV="1">
            <a:off x="1600200" y="1595438"/>
            <a:ext cx="771525" cy="180975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1404938" y="3770313"/>
            <a:ext cx="36861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800">
                <a:solidFill>
                  <a:srgbClr val="000000"/>
                </a:solidFill>
                <a:latin typeface="Times New Roman" panose="02020603050405020304" pitchFamily="18" charset="0"/>
                <a:cs typeface="Times New Roman" panose="02020603050405020304" pitchFamily="18" charset="0"/>
              </a:rPr>
              <a:t>tác dụng  </a:t>
            </a:r>
          </a:p>
        </p:txBody>
      </p:sp>
      <p:sp>
        <p:nvSpPr>
          <p:cNvPr id="9" name="TextBox 8"/>
          <p:cNvSpPr txBox="1">
            <a:spLocks noChangeArrowheads="1"/>
          </p:cNvSpPr>
          <p:nvPr/>
        </p:nvSpPr>
        <p:spPr bwMode="auto">
          <a:xfrm>
            <a:off x="4373563" y="1671638"/>
            <a:ext cx="4572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400">
                <a:solidFill>
                  <a:srgbClr val="FF0000"/>
                </a:solidFill>
                <a:latin typeface="Times New Roman" panose="02020603050405020304" pitchFamily="18" charset="0"/>
                <a:cs typeface="Times New Roman" panose="02020603050405020304" pitchFamily="18" charset="0"/>
              </a:rPr>
              <a:t>nhấn mạnh cảm xúc của người lính  </a:t>
            </a:r>
          </a:p>
        </p:txBody>
      </p:sp>
      <p:sp>
        <p:nvSpPr>
          <p:cNvPr id="10" name="TextBox 9"/>
          <p:cNvSpPr txBox="1">
            <a:spLocks noChangeArrowheads="1"/>
          </p:cNvSpPr>
          <p:nvPr/>
        </p:nvSpPr>
        <p:spPr bwMode="auto">
          <a:xfrm>
            <a:off x="4494213" y="4243388"/>
            <a:ext cx="45720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400">
                <a:solidFill>
                  <a:srgbClr val="FF0000"/>
                </a:solidFill>
                <a:latin typeface="Times New Roman" panose="02020603050405020304" pitchFamily="18" charset="0"/>
                <a:cs typeface="Times New Roman" panose="02020603050405020304" pitchFamily="18" charset="0"/>
              </a:rPr>
              <a:t>làm nổi bật mục đích chiến đấu</a:t>
            </a:r>
          </a:p>
        </p:txBody>
      </p:sp>
      <p:cxnSp>
        <p:nvCxnSpPr>
          <p:cNvPr id="12" name="Straight Arrow Connector 11"/>
          <p:cNvCxnSpPr/>
          <p:nvPr/>
        </p:nvCxnSpPr>
        <p:spPr>
          <a:xfrm>
            <a:off x="4291013" y="4154488"/>
            <a:ext cx="700087" cy="69850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291013" y="3044825"/>
            <a:ext cx="700087" cy="1084263"/>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a:off x="787400" y="5884863"/>
            <a:ext cx="1360488" cy="5365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TextBox 18"/>
          <p:cNvSpPr txBox="1">
            <a:spLocks noChangeArrowheads="1"/>
          </p:cNvSpPr>
          <p:nvPr/>
        </p:nvSpPr>
        <p:spPr bwMode="auto">
          <a:xfrm>
            <a:off x="1919288" y="5740400"/>
            <a:ext cx="5181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800">
                <a:solidFill>
                  <a:srgbClr val="FF0000"/>
                </a:solidFill>
                <a:latin typeface="Times New Roman" panose="02020603050405020304" pitchFamily="18" charset="0"/>
                <a:cs typeface="Times New Roman" panose="02020603050405020304" pitchFamily="18" charset="0"/>
              </a:rPr>
              <a:t>PHÉP ĐIỆP NGỮ</a:t>
            </a:r>
          </a:p>
        </p:txBody>
      </p:sp>
      <p:sp>
        <p:nvSpPr>
          <p:cNvPr id="20" name="Up Arrow 19"/>
          <p:cNvSpPr/>
          <p:nvPr/>
        </p:nvSpPr>
        <p:spPr>
          <a:xfrm>
            <a:off x="495300" y="1555750"/>
            <a:ext cx="228600" cy="1066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TextBox 20"/>
          <p:cNvSpPr txBox="1">
            <a:spLocks noChangeArrowheads="1"/>
          </p:cNvSpPr>
          <p:nvPr/>
        </p:nvSpPr>
        <p:spPr bwMode="auto">
          <a:xfrm>
            <a:off x="-1512888" y="630238"/>
            <a:ext cx="5181601"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800">
                <a:solidFill>
                  <a:srgbClr val="FF000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ĐIỆP NGỮ</a:t>
            </a:r>
          </a:p>
        </p:txBody>
      </p:sp>
      <p:pic>
        <p:nvPicPr>
          <p:cNvPr id="15" name="Picture 15" descr="Picture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428604">
            <a:off x="7546975" y="6007101"/>
            <a:ext cx="10826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p:cNvCxnSpPr/>
          <p:nvPr/>
        </p:nvCxnSpPr>
        <p:spPr>
          <a:xfrm>
            <a:off x="1601788" y="3419475"/>
            <a:ext cx="546100" cy="92710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arn(inVertical)">
                                      <p:cBhvr>
                                        <p:cTn id="38" dur="500"/>
                                        <p:tgtEl>
                                          <p:spTgt spid="14"/>
                                        </p:tgtEl>
                                      </p:cBhvr>
                                    </p:animEffect>
                                  </p:childTnLst>
                                </p:cTn>
                              </p:par>
                              <p:par>
                                <p:cTn id="39" presetID="16" presetClass="entr" presetSubtype="21"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randombar(horizontal)">
                                      <p:cBhvr>
                                        <p:cTn id="56" dur="500"/>
                                        <p:tgtEl>
                                          <p:spTgt spid="1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randombar(horizontal)">
                                      <p:cBhvr>
                                        <p:cTn id="65" dur="500"/>
                                        <p:tgtEl>
                                          <p:spTgt spid="2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1000"/>
                                        <p:tgtEl>
                                          <p:spTgt spid="15"/>
                                        </p:tgtEl>
                                      </p:cBhvr>
                                    </p:animEffect>
                                    <p:anim calcmode="lin" valueType="num">
                                      <p:cBhvr>
                                        <p:cTn id="71" dur="1000" fill="hold"/>
                                        <p:tgtEl>
                                          <p:spTgt spid="15"/>
                                        </p:tgtEl>
                                        <p:attrNameLst>
                                          <p:attrName>ppt_x</p:attrName>
                                        </p:attrNameLst>
                                      </p:cBhvr>
                                      <p:tavLst>
                                        <p:tav tm="0">
                                          <p:val>
                                            <p:strVal val="#ppt_x"/>
                                          </p:val>
                                        </p:tav>
                                        <p:tav tm="100000">
                                          <p:val>
                                            <p:strVal val="#ppt_x"/>
                                          </p:val>
                                        </p:tav>
                                      </p:tavLst>
                                    </p:anim>
                                    <p:anim calcmode="lin" valueType="num">
                                      <p:cBhvr>
                                        <p:cTn id="7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P spid="8" grpId="0"/>
      <p:bldP spid="9" grpId="0"/>
      <p:bldP spid="10" grpId="0"/>
      <p:bldP spid="18" grpId="0" animBg="1"/>
      <p:bldP spid="19" grpId="0"/>
      <p:bldP spid="20" grpId="0" animBg="1"/>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47800" y="990600"/>
            <a:ext cx="6096000" cy="2209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6000" dirty="0" err="1">
                <a:solidFill>
                  <a:srgbClr val="002060"/>
                </a:solidFill>
                <a:latin typeface="Times New Roman" panose="02020603050405020304" pitchFamily="18" charset="0"/>
                <a:cs typeface="Times New Roman" panose="02020603050405020304" pitchFamily="18" charset="0"/>
              </a:rPr>
              <a:t>Tiếng</a:t>
            </a:r>
            <a:r>
              <a:rPr lang="en-US" sz="6000" dirty="0">
                <a:solidFill>
                  <a:srgbClr val="002060"/>
                </a:solidFill>
                <a:latin typeface="Times New Roman" panose="02020603050405020304" pitchFamily="18" charset="0"/>
                <a:cs typeface="Times New Roman" panose="02020603050405020304" pitchFamily="18" charset="0"/>
              </a:rPr>
              <a:t> </a:t>
            </a:r>
            <a:r>
              <a:rPr lang="en-US" sz="6000" dirty="0" err="1">
                <a:solidFill>
                  <a:srgbClr val="002060"/>
                </a:solidFill>
                <a:latin typeface="Times New Roman" panose="02020603050405020304" pitchFamily="18" charset="0"/>
                <a:cs typeface="Times New Roman" panose="02020603050405020304" pitchFamily="18" charset="0"/>
              </a:rPr>
              <a:t>gà</a:t>
            </a:r>
            <a:r>
              <a:rPr lang="en-US" sz="6000" dirty="0">
                <a:solidFill>
                  <a:srgbClr val="002060"/>
                </a:solidFill>
                <a:latin typeface="Times New Roman" panose="02020603050405020304" pitchFamily="18" charset="0"/>
                <a:cs typeface="Times New Roman" panose="02020603050405020304" pitchFamily="18" charset="0"/>
              </a:rPr>
              <a:t> </a:t>
            </a:r>
            <a:r>
              <a:rPr lang="en-US" sz="6000" dirty="0" err="1">
                <a:solidFill>
                  <a:srgbClr val="002060"/>
                </a:solidFill>
                <a:latin typeface="Times New Roman" panose="02020603050405020304" pitchFamily="18" charset="0"/>
                <a:cs typeface="Times New Roman" panose="02020603050405020304" pitchFamily="18" charset="0"/>
              </a:rPr>
              <a:t>trưa</a:t>
            </a:r>
            <a:endParaRPr lang="en-US" sz="6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7"/>
          <p:cNvSpPr txBox="1">
            <a:spLocks noChangeArrowheads="1"/>
          </p:cNvSpPr>
          <p:nvPr/>
        </p:nvSpPr>
        <p:spPr bwMode="auto">
          <a:xfrm>
            <a:off x="0" y="525463"/>
            <a:ext cx="9144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400">
                <a:latin typeface="Times New Roman" panose="02020603050405020304" pitchFamily="18" charset="0"/>
                <a:cs typeface="Times New Roman" panose="02020603050405020304" pitchFamily="18" charset="0"/>
              </a:rPr>
              <a:t>…</a:t>
            </a:r>
            <a:r>
              <a:rPr lang="vi-VN" altLang="en-US" sz="4400">
                <a:latin typeface="Times New Roman" panose="02020603050405020304" pitchFamily="18" charset="0"/>
                <a:cs typeface="Times New Roman" panose="02020603050405020304" pitchFamily="18" charset="0"/>
              </a:rPr>
              <a:t>Anh thét lớn: </a:t>
            </a:r>
            <a:r>
              <a:rPr lang="vi-VN" altLang="en-US" sz="4400" i="1">
                <a:latin typeface="Times New Roman" panose="02020603050405020304" pitchFamily="18" charset="0"/>
                <a:cs typeface="Times New Roman" panose="02020603050405020304" pitchFamily="18" charset="0"/>
              </a:rPr>
              <a:t>Hãy nhớ lấy lời tôi:</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Đả đảo đế quốc Mỹ!</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Đả đảo Nguyễn Khánh!</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Hồ Chí Minh muôn năm!</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Hồ Chí Minh muôn năm!</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Hồ Chí Minh muôn năm!</a:t>
            </a:r>
            <a:br>
              <a:rPr lang="vi-VN" altLang="en-US" sz="4400">
                <a:latin typeface="Times New Roman" panose="02020603050405020304" pitchFamily="18" charset="0"/>
                <a:cs typeface="Times New Roman" panose="02020603050405020304" pitchFamily="18" charset="0"/>
              </a:rPr>
            </a:br>
            <a:r>
              <a:rPr lang="vi-VN" altLang="en-US" sz="4400">
                <a:latin typeface="Times New Roman" panose="02020603050405020304" pitchFamily="18" charset="0"/>
                <a:cs typeface="Times New Roman" panose="02020603050405020304" pitchFamily="18" charset="0"/>
              </a:rPr>
              <a:t>Phút giây thiêng, Anh gọi Bác ba lần!</a:t>
            </a:r>
            <a:r>
              <a:rPr lang="en-US" altLang="en-US" sz="4400">
                <a:latin typeface="Times New Roman" panose="02020603050405020304" pitchFamily="18" charset="0"/>
                <a:cs typeface="Times New Roman" panose="02020603050405020304" pitchFamily="18" charset="0"/>
              </a:rPr>
              <a:t>..</a:t>
            </a:r>
            <a:endParaRPr lang="en-US" altLang="en-US" sz="4400">
              <a:solidFill>
                <a:srgbClr val="000000"/>
              </a:solidFill>
              <a:latin typeface="Times New Roman" panose="02020603050405020304" pitchFamily="18" charset="0"/>
              <a:cs typeface="Times New Roman" panose="02020603050405020304" pitchFamily="18" charset="0"/>
            </a:endParaRPr>
          </a:p>
        </p:txBody>
      </p:sp>
      <p:sp>
        <p:nvSpPr>
          <p:cNvPr id="41987" name="TextBox 14"/>
          <p:cNvSpPr txBox="1">
            <a:spLocks noChangeArrowheads="1"/>
          </p:cNvSpPr>
          <p:nvPr/>
        </p:nvSpPr>
        <p:spPr bwMode="auto">
          <a:xfrm>
            <a:off x="2362200" y="5257800"/>
            <a:ext cx="6477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3600">
                <a:latin typeface="Times New Roman" panose="02020603050405020304" pitchFamily="18" charset="0"/>
                <a:cs typeface="Times New Roman" panose="02020603050405020304" pitchFamily="18" charset="0"/>
              </a:rPr>
              <a:t>( </a:t>
            </a:r>
            <a:r>
              <a:rPr lang="en-US" altLang="en-US" sz="3600" i="1">
                <a:latin typeface="Times New Roman" panose="02020603050405020304" pitchFamily="18" charset="0"/>
                <a:cs typeface="Times New Roman" panose="02020603050405020304" pitchFamily="18" charset="0"/>
              </a:rPr>
              <a:t>Hãy nhớ lấy lời tôi – </a:t>
            </a:r>
            <a:r>
              <a:rPr lang="en-US" altLang="en-US" sz="3600">
                <a:latin typeface="Times New Roman" panose="02020603050405020304" pitchFamily="18" charset="0"/>
                <a:cs typeface="Times New Roman" panose="02020603050405020304" pitchFamily="18" charset="0"/>
              </a:rPr>
              <a:t>Tố Hữu)</a:t>
            </a:r>
          </a:p>
        </p:txBody>
      </p:sp>
      <p:sp>
        <p:nvSpPr>
          <p:cNvPr id="16" name="TextBox 15"/>
          <p:cNvSpPr txBox="1">
            <a:spLocks noChangeArrowheads="1"/>
          </p:cNvSpPr>
          <p:nvPr/>
        </p:nvSpPr>
        <p:spPr bwMode="auto">
          <a:xfrm>
            <a:off x="0" y="2533650"/>
            <a:ext cx="91440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vi-VN" altLang="en-US" sz="4400" i="1">
                <a:latin typeface="Times New Roman" panose="02020603050405020304" pitchFamily="18" charset="0"/>
                <a:cs typeface="Times New Roman" panose="02020603050405020304" pitchFamily="18" charset="0"/>
              </a:rPr>
              <a:t>Hồ Chí Minh muôn năm!</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Hồ Chí Minh muôn năm!</a:t>
            </a:r>
            <a:br>
              <a:rPr lang="vi-VN" altLang="en-US" sz="4400" i="1">
                <a:latin typeface="Times New Roman" panose="02020603050405020304" pitchFamily="18" charset="0"/>
                <a:cs typeface="Times New Roman" panose="02020603050405020304" pitchFamily="18" charset="0"/>
              </a:rPr>
            </a:br>
            <a:r>
              <a:rPr lang="vi-VN" altLang="en-US" sz="4400" i="1">
                <a:latin typeface="Times New Roman" panose="02020603050405020304" pitchFamily="18" charset="0"/>
                <a:cs typeface="Times New Roman" panose="02020603050405020304" pitchFamily="18" charset="0"/>
              </a:rPr>
              <a:t>Hồ Chí Minh muôn năm!</a:t>
            </a:r>
            <a:br>
              <a:rPr lang="vi-VN" altLang="en-US" sz="4400">
                <a:latin typeface="Times New Roman" panose="02020603050405020304" pitchFamily="18" charset="0"/>
                <a:cs typeface="Times New Roman" panose="02020603050405020304" pitchFamily="18" charset="0"/>
              </a:rPr>
            </a:br>
            <a:endParaRPr lang="en-US" altLang="en-US" sz="440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mph" presetSubtype="0" fill="hold" nodeType="clickEffect">
                                  <p:stCondLst>
                                    <p:cond delay="0"/>
                                  </p:stCondLst>
                                  <p:childTnLst>
                                    <p:animClr clrSpc="rgb" dir="cw">
                                      <p:cBhvr override="childStyle">
                                        <p:cTn id="6" dur="500" fill="hold"/>
                                        <p:tgtEl>
                                          <p:spTgt spid="16">
                                            <p:txEl>
                                              <p:pRg st="0" end="0"/>
                                            </p:txEl>
                                          </p:spTgt>
                                        </p:tgtEl>
                                        <p:attrNameLst>
                                          <p:attrName>style.color</p:attrName>
                                        </p:attrNameLst>
                                      </p:cBhvr>
                                      <p:to>
                                        <a:schemeClr val="accent2"/>
                                      </p:to>
                                    </p:animClr>
                                    <p:animClr clrSpc="rgb" dir="cw">
                                      <p:cBhvr>
                                        <p:cTn id="7" dur="500" fill="hold"/>
                                        <p:tgtEl>
                                          <p:spTgt spid="16">
                                            <p:txEl>
                                              <p:pRg st="0" end="0"/>
                                            </p:txEl>
                                          </p:spTgt>
                                        </p:tgtEl>
                                        <p:attrNameLst>
                                          <p:attrName>fillcolor</p:attrName>
                                        </p:attrNameLst>
                                      </p:cBhvr>
                                      <p:to>
                                        <a:schemeClr val="accent2"/>
                                      </p:to>
                                    </p:animClr>
                                    <p:set>
                                      <p:cBhvr>
                                        <p:cTn id="8" dur="500" fill="hold"/>
                                        <p:tgtEl>
                                          <p:spTgt spid="16">
                                            <p:txEl>
                                              <p:pRg st="0" end="0"/>
                                            </p:txEl>
                                          </p:spTgt>
                                        </p:tgtEl>
                                        <p:attrNameLst>
                                          <p:attrName>fill.type</p:attrName>
                                        </p:attrNameLst>
                                      </p:cBhvr>
                                      <p:to>
                                        <p:strVal val="solid"/>
                                      </p:to>
                                    </p:set>
                                    <p:set>
                                      <p:cBhvr>
                                        <p:cTn id="9" dur="500" fill="hold"/>
                                        <p:tgtEl>
                                          <p:spTgt spid="16">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304800" y="304800"/>
            <a:ext cx="86868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VnTime" pitchFamily="34" charset="0"/>
              </a:defRPr>
            </a:lvl1pPr>
            <a:lvl2pPr marL="742950" indent="-285750">
              <a:defRPr sz="4000">
                <a:solidFill>
                  <a:schemeClr val="tx1"/>
                </a:solidFill>
                <a:latin typeface=".VnTime" pitchFamily="34" charset="0"/>
              </a:defRPr>
            </a:lvl2pPr>
            <a:lvl3pPr marL="1143000" indent="-228600">
              <a:defRPr sz="4000">
                <a:solidFill>
                  <a:schemeClr val="tx1"/>
                </a:solidFill>
                <a:latin typeface=".VnTime" pitchFamily="34" charset="0"/>
              </a:defRPr>
            </a:lvl3pPr>
            <a:lvl4pPr marL="1600200" indent="-228600">
              <a:defRPr sz="4000">
                <a:solidFill>
                  <a:schemeClr val="tx1"/>
                </a:solidFill>
                <a:latin typeface=".VnTime" pitchFamily="34" charset="0"/>
              </a:defRPr>
            </a:lvl4pPr>
            <a:lvl5pPr marL="2057400" indent="-228600">
              <a:defRPr sz="4000">
                <a:solidFill>
                  <a:schemeClr val="tx1"/>
                </a:solidFill>
                <a:latin typeface=".VnTime" pitchFamily="34" charset="0"/>
              </a:defRPr>
            </a:lvl5pPr>
            <a:lvl6pPr marL="2514600" indent="-228600" eaLnBrk="0" fontAlgn="base" hangingPunct="0">
              <a:spcBef>
                <a:spcPct val="0"/>
              </a:spcBef>
              <a:spcAft>
                <a:spcPct val="0"/>
              </a:spcAft>
              <a:defRPr sz="4000">
                <a:solidFill>
                  <a:schemeClr val="tx1"/>
                </a:solidFill>
                <a:latin typeface=".VnTime" pitchFamily="34" charset="0"/>
              </a:defRPr>
            </a:lvl6pPr>
            <a:lvl7pPr marL="2971800" indent="-228600" eaLnBrk="0" fontAlgn="base" hangingPunct="0">
              <a:spcBef>
                <a:spcPct val="0"/>
              </a:spcBef>
              <a:spcAft>
                <a:spcPct val="0"/>
              </a:spcAft>
              <a:defRPr sz="4000">
                <a:solidFill>
                  <a:schemeClr val="tx1"/>
                </a:solidFill>
                <a:latin typeface=".VnTime" pitchFamily="34" charset="0"/>
              </a:defRPr>
            </a:lvl7pPr>
            <a:lvl8pPr marL="3429000" indent="-228600" eaLnBrk="0" fontAlgn="base" hangingPunct="0">
              <a:spcBef>
                <a:spcPct val="0"/>
              </a:spcBef>
              <a:spcAft>
                <a:spcPct val="0"/>
              </a:spcAft>
              <a:defRPr sz="4000">
                <a:solidFill>
                  <a:schemeClr val="tx1"/>
                </a:solidFill>
                <a:latin typeface=".VnTime" pitchFamily="34" charset="0"/>
              </a:defRPr>
            </a:lvl8pPr>
            <a:lvl9pPr marL="3886200" indent="-228600" eaLnBrk="0" fontAlgn="base" hangingPunct="0">
              <a:spcBef>
                <a:spcPct val="0"/>
              </a:spcBef>
              <a:spcAft>
                <a:spcPct val="0"/>
              </a:spcAft>
              <a:defRPr sz="4000">
                <a:solidFill>
                  <a:schemeClr val="tx1"/>
                </a:solidFill>
                <a:latin typeface=".VnTime" pitchFamily="34" charset="0"/>
              </a:defRPr>
            </a:lvl9pPr>
          </a:lstStyle>
          <a:p>
            <a:pPr eaLnBrk="1" hangingPunct="1"/>
            <a:r>
              <a:rPr lang="en-US" altLang="en-US"/>
              <a:t>			</a:t>
            </a:r>
            <a:r>
              <a:rPr lang="vi-VN" altLang="en-US"/>
              <a:t>Chú bé loắt choắt,</a:t>
            </a:r>
            <a:br>
              <a:rPr lang="vi-VN" altLang="en-US"/>
            </a:br>
            <a:r>
              <a:rPr lang="en-US" altLang="en-US"/>
              <a:t>			</a:t>
            </a:r>
            <a:r>
              <a:rPr lang="vi-VN" altLang="en-US"/>
              <a:t>Cái xắc xinh xinh,</a:t>
            </a:r>
            <a:br>
              <a:rPr lang="vi-VN" altLang="en-US"/>
            </a:br>
            <a:r>
              <a:rPr lang="en-US" altLang="en-US"/>
              <a:t>			</a:t>
            </a:r>
            <a:r>
              <a:rPr lang="vi-VN" altLang="en-US"/>
              <a:t>Cái chân thoăn thoắt,</a:t>
            </a:r>
            <a:br>
              <a:rPr lang="vi-VN" altLang="en-US"/>
            </a:br>
            <a:r>
              <a:rPr lang="en-US" altLang="en-US"/>
              <a:t>			</a:t>
            </a:r>
            <a:r>
              <a:rPr lang="vi-VN" altLang="en-US"/>
              <a:t>Cái đầu nghênh nghênh,</a:t>
            </a:r>
            <a:br>
              <a:rPr lang="vi-VN" altLang="en-US"/>
            </a:br>
            <a:br>
              <a:rPr lang="vi-VN" altLang="en-US"/>
            </a:br>
            <a:r>
              <a:rPr lang="en-US" altLang="en-US"/>
              <a:t>			</a:t>
            </a:r>
            <a:r>
              <a:rPr lang="vi-VN" altLang="en-US"/>
              <a:t>Ca-lô đội lệch,</a:t>
            </a:r>
            <a:br>
              <a:rPr lang="vi-VN" altLang="en-US"/>
            </a:br>
            <a:r>
              <a:rPr lang="en-US" altLang="en-US"/>
              <a:t>			</a:t>
            </a:r>
            <a:r>
              <a:rPr lang="vi-VN" altLang="en-US"/>
              <a:t>Mồm huýt sáo vang,</a:t>
            </a:r>
            <a:br>
              <a:rPr lang="vi-VN" altLang="en-US"/>
            </a:br>
            <a:r>
              <a:rPr lang="en-US" altLang="en-US"/>
              <a:t>			</a:t>
            </a:r>
            <a:r>
              <a:rPr lang="vi-VN" altLang="en-US"/>
              <a:t>Như con chim chích,</a:t>
            </a:r>
            <a:br>
              <a:rPr lang="vi-VN" altLang="en-US"/>
            </a:br>
            <a:r>
              <a:rPr lang="en-US" altLang="en-US"/>
              <a:t>			</a:t>
            </a:r>
            <a:r>
              <a:rPr lang="vi-VN" altLang="en-US"/>
              <a:t>Nhảy trên đường vàng...</a:t>
            </a:r>
            <a:br>
              <a:rPr lang="vi-VN" altLang="en-US"/>
            </a:br>
            <a:endParaRPr lang="en-US" altLang="en-US">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200" y="152400"/>
            <a:ext cx="3454400" cy="1143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rgbClr val="FF0000"/>
                </a:solidFill>
              </a:rPr>
              <a:t>1</a:t>
            </a:r>
          </a:p>
          <a:p>
            <a:pPr algn="ctr" eaLnBrk="1" hangingPunct="1">
              <a:defRPr/>
            </a:pPr>
            <a:r>
              <a:rPr lang="en-US" dirty="0" err="1">
                <a:solidFill>
                  <a:srgbClr val="002060"/>
                </a:solidFill>
              </a:rPr>
              <a:t>nghe</a:t>
            </a:r>
            <a:r>
              <a:rPr lang="en-US" dirty="0">
                <a:solidFill>
                  <a:srgbClr val="002060"/>
                </a:solidFill>
              </a:rPr>
              <a:t>, </a:t>
            </a:r>
            <a:r>
              <a:rPr lang="en-US" dirty="0" err="1">
                <a:solidFill>
                  <a:srgbClr val="002060"/>
                </a:solidFill>
              </a:rPr>
              <a:t>vì</a:t>
            </a:r>
            <a:endParaRPr lang="en-US" dirty="0">
              <a:solidFill>
                <a:srgbClr val="002060"/>
              </a:solidFill>
            </a:endParaRPr>
          </a:p>
        </p:txBody>
      </p:sp>
      <p:sp>
        <p:nvSpPr>
          <p:cNvPr id="3" name="Rectangle 2"/>
          <p:cNvSpPr/>
          <p:nvPr/>
        </p:nvSpPr>
        <p:spPr>
          <a:xfrm>
            <a:off x="5029200" y="152400"/>
            <a:ext cx="3733800" cy="1143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rgbClr val="FF0000"/>
                </a:solidFill>
              </a:rPr>
              <a:t>2</a:t>
            </a:r>
          </a:p>
          <a:p>
            <a:pPr algn="ctr" eaLnBrk="1" hangingPunct="1">
              <a:defRPr/>
            </a:pPr>
            <a:r>
              <a:rPr lang="en-US" dirty="0" err="1">
                <a:solidFill>
                  <a:srgbClr val="002060"/>
                </a:solidFill>
              </a:rPr>
              <a:t>Tiếng</a:t>
            </a:r>
            <a:r>
              <a:rPr lang="en-US" dirty="0">
                <a:solidFill>
                  <a:srgbClr val="002060"/>
                </a:solidFill>
              </a:rPr>
              <a:t> </a:t>
            </a:r>
            <a:r>
              <a:rPr lang="en-US" dirty="0" err="1">
                <a:solidFill>
                  <a:srgbClr val="002060"/>
                </a:solidFill>
              </a:rPr>
              <a:t>gà</a:t>
            </a:r>
            <a:r>
              <a:rPr lang="en-US" dirty="0">
                <a:solidFill>
                  <a:srgbClr val="002060"/>
                </a:solidFill>
              </a:rPr>
              <a:t> </a:t>
            </a:r>
            <a:r>
              <a:rPr lang="en-US" dirty="0" err="1">
                <a:solidFill>
                  <a:srgbClr val="002060"/>
                </a:solidFill>
              </a:rPr>
              <a:t>trưa</a:t>
            </a:r>
            <a:endParaRPr lang="en-US" dirty="0">
              <a:solidFill>
                <a:srgbClr val="002060"/>
              </a:solidFill>
            </a:endParaRPr>
          </a:p>
        </p:txBody>
      </p:sp>
      <p:sp>
        <p:nvSpPr>
          <p:cNvPr id="4" name="Rectangle 3"/>
          <p:cNvSpPr/>
          <p:nvPr/>
        </p:nvSpPr>
        <p:spPr>
          <a:xfrm>
            <a:off x="584200" y="1371600"/>
            <a:ext cx="7340600" cy="1066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rgbClr val="FF0000"/>
                </a:solidFill>
              </a:rPr>
              <a:t>3</a:t>
            </a:r>
          </a:p>
          <a:p>
            <a:pPr algn="ctr" eaLnBrk="1" hangingPunct="1">
              <a:defRPr/>
            </a:pPr>
            <a:r>
              <a:rPr lang="en-US" dirty="0" err="1">
                <a:solidFill>
                  <a:srgbClr val="002060"/>
                </a:solidFill>
              </a:rPr>
              <a:t>Hồ</a:t>
            </a:r>
            <a:r>
              <a:rPr lang="en-US" dirty="0">
                <a:solidFill>
                  <a:srgbClr val="002060"/>
                </a:solidFill>
              </a:rPr>
              <a:t> </a:t>
            </a:r>
            <a:r>
              <a:rPr lang="en-US" dirty="0" err="1">
                <a:solidFill>
                  <a:srgbClr val="002060"/>
                </a:solidFill>
              </a:rPr>
              <a:t>Chí</a:t>
            </a:r>
            <a:r>
              <a:rPr lang="en-US" dirty="0">
                <a:solidFill>
                  <a:srgbClr val="002060"/>
                </a:solidFill>
              </a:rPr>
              <a:t> Minh </a:t>
            </a:r>
            <a:r>
              <a:rPr lang="en-US" dirty="0" err="1">
                <a:solidFill>
                  <a:srgbClr val="002060"/>
                </a:solidFill>
              </a:rPr>
              <a:t>muôn</a:t>
            </a:r>
            <a:r>
              <a:rPr lang="en-US" dirty="0">
                <a:solidFill>
                  <a:srgbClr val="002060"/>
                </a:solidFill>
              </a:rPr>
              <a:t> </a:t>
            </a:r>
            <a:r>
              <a:rPr lang="en-US" dirty="0" err="1">
                <a:solidFill>
                  <a:srgbClr val="002060"/>
                </a:solidFill>
              </a:rPr>
              <a:t>năm</a:t>
            </a:r>
            <a:r>
              <a:rPr lang="en-US" dirty="0">
                <a:solidFill>
                  <a:srgbClr val="002060"/>
                </a:solidFill>
              </a:rPr>
              <a:t>!</a:t>
            </a:r>
          </a:p>
        </p:txBody>
      </p:sp>
      <p:sp>
        <p:nvSpPr>
          <p:cNvPr id="5" name="Rectangle 4"/>
          <p:cNvSpPr/>
          <p:nvPr/>
        </p:nvSpPr>
        <p:spPr>
          <a:xfrm>
            <a:off x="584200" y="2590800"/>
            <a:ext cx="7340600" cy="4114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rgbClr val="FF0000"/>
                </a:solidFill>
              </a:rPr>
              <a:t>4</a:t>
            </a:r>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algn="ctr" eaLnBrk="1" hangingPunct="1">
              <a:defRPr/>
            </a:pPr>
            <a:endParaRPr lang="en-US" sz="2400" dirty="0"/>
          </a:p>
          <a:p>
            <a:pPr eaLnBrk="1" hangingPunct="1">
              <a:defRPr/>
            </a:pPr>
            <a:endParaRPr lang="en-US" sz="2400" dirty="0">
              <a:solidFill>
                <a:schemeClr val="tx1"/>
              </a:solidFill>
            </a:endParaRPr>
          </a:p>
          <a:p>
            <a:pPr eaLnBrk="1" hangingPunct="1">
              <a:defRPr/>
            </a:pPr>
            <a:r>
              <a:rPr lang="en-US" sz="3200" dirty="0">
                <a:solidFill>
                  <a:srgbClr val="FF0000"/>
                </a:solidFill>
              </a:rPr>
              <a:t>4</a:t>
            </a:r>
            <a:r>
              <a:rPr lang="en-US" sz="2400" dirty="0">
                <a:solidFill>
                  <a:schemeClr val="tx1"/>
                </a:solidFill>
              </a:rPr>
              <a:t>			</a:t>
            </a:r>
            <a:r>
              <a:rPr lang="vi-VN" sz="2800" dirty="0">
                <a:solidFill>
                  <a:schemeClr val="tx1"/>
                </a:solidFill>
              </a:rPr>
              <a:t>Chú bé loắt choắt,</a:t>
            </a:r>
            <a:br>
              <a:rPr lang="vi-VN" sz="2800" dirty="0">
                <a:solidFill>
                  <a:schemeClr val="tx1"/>
                </a:solidFill>
              </a:rPr>
            </a:br>
            <a:r>
              <a:rPr lang="en-US" sz="2800" dirty="0">
                <a:solidFill>
                  <a:schemeClr val="tx1"/>
                </a:solidFill>
              </a:rPr>
              <a:t>			</a:t>
            </a:r>
            <a:r>
              <a:rPr lang="vi-VN" sz="2800" dirty="0">
                <a:solidFill>
                  <a:schemeClr val="tx1"/>
                </a:solidFill>
              </a:rPr>
              <a:t>Cái xắc xinh xinh,</a:t>
            </a:r>
            <a:br>
              <a:rPr lang="vi-VN" sz="2800" dirty="0">
                <a:solidFill>
                  <a:schemeClr val="tx1"/>
                </a:solidFill>
              </a:rPr>
            </a:br>
            <a:r>
              <a:rPr lang="en-US" sz="2800" dirty="0">
                <a:solidFill>
                  <a:schemeClr val="tx1"/>
                </a:solidFill>
              </a:rPr>
              <a:t>			</a:t>
            </a:r>
            <a:r>
              <a:rPr lang="vi-VN" sz="2800" dirty="0">
                <a:solidFill>
                  <a:schemeClr val="tx1"/>
                </a:solidFill>
              </a:rPr>
              <a:t>Cái chân thoăn thoắt,</a:t>
            </a:r>
            <a:br>
              <a:rPr lang="vi-VN" sz="2800" dirty="0">
                <a:solidFill>
                  <a:schemeClr val="tx1"/>
                </a:solidFill>
              </a:rPr>
            </a:br>
            <a:r>
              <a:rPr lang="en-US" sz="2800" dirty="0">
                <a:solidFill>
                  <a:schemeClr val="tx1"/>
                </a:solidFill>
              </a:rPr>
              <a:t>			</a:t>
            </a:r>
            <a:r>
              <a:rPr lang="vi-VN" sz="2800" dirty="0">
                <a:solidFill>
                  <a:schemeClr val="tx1"/>
                </a:solidFill>
              </a:rPr>
              <a:t>Cái đầu nghênh nghênh,</a:t>
            </a:r>
            <a:br>
              <a:rPr lang="vi-VN" sz="2800" dirty="0">
                <a:solidFill>
                  <a:schemeClr val="tx1"/>
                </a:solidFill>
              </a:rPr>
            </a:br>
            <a:br>
              <a:rPr lang="vi-VN" sz="2800" dirty="0">
                <a:solidFill>
                  <a:schemeClr val="tx1"/>
                </a:solidFill>
              </a:rPr>
            </a:br>
            <a:r>
              <a:rPr lang="en-US" sz="2800" dirty="0">
                <a:solidFill>
                  <a:schemeClr val="tx1"/>
                </a:solidFill>
              </a:rPr>
              <a:t>			</a:t>
            </a:r>
            <a:r>
              <a:rPr lang="vi-VN" sz="2800" dirty="0">
                <a:solidFill>
                  <a:schemeClr val="tx1"/>
                </a:solidFill>
              </a:rPr>
              <a:t>Ca-lô đội lệch,</a:t>
            </a:r>
            <a:br>
              <a:rPr lang="vi-VN" sz="2800" dirty="0">
                <a:solidFill>
                  <a:schemeClr val="tx1"/>
                </a:solidFill>
              </a:rPr>
            </a:br>
            <a:r>
              <a:rPr lang="en-US" sz="2800" dirty="0">
                <a:solidFill>
                  <a:schemeClr val="tx1"/>
                </a:solidFill>
              </a:rPr>
              <a:t>			</a:t>
            </a:r>
            <a:r>
              <a:rPr lang="vi-VN" sz="2800" dirty="0">
                <a:solidFill>
                  <a:schemeClr val="tx1"/>
                </a:solidFill>
              </a:rPr>
              <a:t>Mồm huýt sáo vang,</a:t>
            </a:r>
            <a:br>
              <a:rPr lang="vi-VN" sz="2800" dirty="0">
                <a:solidFill>
                  <a:schemeClr val="tx1"/>
                </a:solidFill>
              </a:rPr>
            </a:br>
            <a:r>
              <a:rPr lang="en-US" sz="2800" dirty="0">
                <a:solidFill>
                  <a:schemeClr val="tx1"/>
                </a:solidFill>
              </a:rPr>
              <a:t>			</a:t>
            </a:r>
            <a:r>
              <a:rPr lang="vi-VN" sz="2800" dirty="0">
                <a:solidFill>
                  <a:schemeClr val="tx1"/>
                </a:solidFill>
              </a:rPr>
              <a:t>Như con chim chích,</a:t>
            </a:r>
            <a:br>
              <a:rPr lang="vi-VN" sz="2800" dirty="0">
                <a:solidFill>
                  <a:schemeClr val="tx1"/>
                </a:solidFill>
              </a:rPr>
            </a:br>
            <a:r>
              <a:rPr lang="en-US" sz="2800" dirty="0">
                <a:solidFill>
                  <a:schemeClr val="tx1"/>
                </a:solidFill>
              </a:rPr>
              <a:t>			</a:t>
            </a:r>
            <a:r>
              <a:rPr lang="vi-VN" sz="2800" dirty="0">
                <a:solidFill>
                  <a:schemeClr val="tx1"/>
                </a:solidFill>
              </a:rPr>
              <a:t>Nhảy trên đường vàng...</a:t>
            </a:r>
            <a:br>
              <a:rPr lang="vi-VN" sz="2800" dirty="0">
                <a:solidFill>
                  <a:schemeClr val="tx1"/>
                </a:solidFill>
              </a:rPr>
            </a:br>
            <a:endParaRPr lang="en-US" sz="2800" dirty="0">
              <a:solidFill>
                <a:schemeClr val="tx1"/>
              </a:solidFill>
              <a:cs typeface="Times New Roman" pitchFamily="18" charset="0"/>
            </a:endParaRPr>
          </a:p>
          <a:p>
            <a:pPr algn="ctr" eaLnBrk="1" hangingPunct="1">
              <a:defRPr/>
            </a:pPr>
            <a:endParaRPr lang="en-US" dirty="0">
              <a:solidFill>
                <a:srgbClr val="FF0000"/>
              </a:solidFill>
            </a:endParaRPr>
          </a:p>
          <a:p>
            <a:pPr algn="ctr" eaLnBrk="1" hangingPunct="1">
              <a:defRPr/>
            </a:pPr>
            <a:endParaRPr lang="en-US" dirty="0">
              <a:solidFill>
                <a:srgbClr val="FF0000"/>
              </a:solidFill>
            </a:endParaRPr>
          </a:p>
          <a:p>
            <a:pPr algn="ctr" eaLnBrk="1" hangingPunct="1">
              <a:defRPr/>
            </a:pPr>
            <a:endParaRPr lang="en-US" dirty="0">
              <a:solidFill>
                <a:srgbClr val="FF0000"/>
              </a:solidFill>
            </a:endParaRPr>
          </a:p>
          <a:p>
            <a:pPr algn="ctr" eaLnBrk="1" hangingPunct="1">
              <a:defRPr/>
            </a:pPr>
            <a:endParaRPr lang="en-US" dirty="0">
              <a:solidFill>
                <a:srgbClr val="FF0000"/>
              </a:solidFill>
            </a:endParaRPr>
          </a:p>
          <a:p>
            <a:pPr algn="ctr" eaLnBrk="1" hangingPunct="1">
              <a:defRPr/>
            </a:pPr>
            <a:endParaRPr lang="en-US" dirty="0">
              <a:solidFill>
                <a:srgbClr val="FF0000"/>
              </a:solidFill>
            </a:endParaRPr>
          </a:p>
          <a:p>
            <a:pPr algn="ctr" eaLnBrk="1" hangingPunct="1">
              <a:defRPr/>
            </a:pP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p:nvPr/>
        </p:nvCxnSpPr>
        <p:spPr>
          <a:xfrm flipV="1">
            <a:off x="5243513" y="2125663"/>
            <a:ext cx="790575" cy="62547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457200" y="2465388"/>
            <a:ext cx="609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FF0000"/>
                </a:solidFill>
                <a:latin typeface="Times New Roman" panose="02020603050405020304" pitchFamily="18" charset="0"/>
                <a:cs typeface="Times New Roman" panose="02020603050405020304" pitchFamily="18" charset="0"/>
              </a:rPr>
              <a:t>Cấu tạo của  ĐIỆP NGỮ</a:t>
            </a:r>
          </a:p>
        </p:txBody>
      </p:sp>
      <p:sp>
        <p:nvSpPr>
          <p:cNvPr id="16" name="TextBox 15"/>
          <p:cNvSpPr txBox="1">
            <a:spLocks noChangeArrowheads="1"/>
          </p:cNvSpPr>
          <p:nvPr/>
        </p:nvSpPr>
        <p:spPr bwMode="auto">
          <a:xfrm>
            <a:off x="3316288" y="1574800"/>
            <a:ext cx="60960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FF0000"/>
                </a:solidFill>
                <a:latin typeface="Times New Roman" panose="02020603050405020304" pitchFamily="18" charset="0"/>
                <a:cs typeface="Times New Roman" panose="02020603050405020304" pitchFamily="18" charset="0"/>
              </a:rPr>
              <a:t>từ</a:t>
            </a:r>
          </a:p>
        </p:txBody>
      </p:sp>
      <p:sp>
        <p:nvSpPr>
          <p:cNvPr id="17" name="TextBox 16"/>
          <p:cNvSpPr txBox="1">
            <a:spLocks noChangeArrowheads="1"/>
          </p:cNvSpPr>
          <p:nvPr/>
        </p:nvSpPr>
        <p:spPr bwMode="auto">
          <a:xfrm>
            <a:off x="3810000" y="2420938"/>
            <a:ext cx="609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FF0000"/>
                </a:solidFill>
                <a:latin typeface="Times New Roman" panose="02020603050405020304" pitchFamily="18" charset="0"/>
                <a:cs typeface="Times New Roman" panose="02020603050405020304" pitchFamily="18" charset="0"/>
              </a:rPr>
              <a:t>cụm từ</a:t>
            </a:r>
          </a:p>
        </p:txBody>
      </p:sp>
      <p:sp>
        <p:nvSpPr>
          <p:cNvPr id="22" name="TextBox 21"/>
          <p:cNvSpPr txBox="1">
            <a:spLocks noChangeArrowheads="1"/>
          </p:cNvSpPr>
          <p:nvPr/>
        </p:nvSpPr>
        <p:spPr bwMode="auto">
          <a:xfrm>
            <a:off x="3429000" y="3268663"/>
            <a:ext cx="609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FF0000"/>
                </a:solidFill>
                <a:latin typeface="Times New Roman" panose="02020603050405020304" pitchFamily="18" charset="0"/>
                <a:cs typeface="Times New Roman" panose="02020603050405020304" pitchFamily="18" charset="0"/>
              </a:rPr>
              <a:t>câu</a:t>
            </a:r>
          </a:p>
        </p:txBody>
      </p:sp>
      <p:sp>
        <p:nvSpPr>
          <p:cNvPr id="23" name="TextBox 22"/>
          <p:cNvSpPr txBox="1">
            <a:spLocks noChangeArrowheads="1"/>
          </p:cNvSpPr>
          <p:nvPr/>
        </p:nvSpPr>
        <p:spPr bwMode="auto">
          <a:xfrm>
            <a:off x="4495800" y="4157663"/>
            <a:ext cx="609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4000">
                <a:solidFill>
                  <a:srgbClr val="FF0000"/>
                </a:solidFill>
                <a:latin typeface="Times New Roman" panose="02020603050405020304" pitchFamily="18" charset="0"/>
                <a:cs typeface="Times New Roman" panose="02020603050405020304" pitchFamily="18" charset="0"/>
              </a:rPr>
              <a:t>khổ, đoạn thơ</a:t>
            </a:r>
          </a:p>
        </p:txBody>
      </p:sp>
      <p:cxnSp>
        <p:nvCxnSpPr>
          <p:cNvPr id="24" name="Straight Arrow Connector 23"/>
          <p:cNvCxnSpPr/>
          <p:nvPr/>
        </p:nvCxnSpPr>
        <p:spPr>
          <a:xfrm>
            <a:off x="5243513" y="2774950"/>
            <a:ext cx="790575" cy="128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243513" y="2786063"/>
            <a:ext cx="790575" cy="871537"/>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243513" y="2814638"/>
            <a:ext cx="790575" cy="190976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pic>
        <p:nvPicPr>
          <p:cNvPr id="11" name="Picture 15" descr="Picture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428604">
            <a:off x="5179219" y="5253831"/>
            <a:ext cx="17097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500"/>
                                        <p:tgtEl>
                                          <p:spTgt spid="19"/>
                                        </p:tgtEl>
                                      </p:cBhvr>
                                    </p:animEffect>
                                  </p:childTnLst>
                                </p:cTn>
                              </p:par>
                              <p:par>
                                <p:cTn id="8" presetID="16" presetClass="entr" presetSubtype="21"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par>
                                <p:cTn id="11" presetID="16" presetClass="entr" presetSubtype="21"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par>
                                <p:cTn id="14" presetID="16" presetClass="entr" presetSubtype="21"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cTn>
                              </p:par>
                              <p:par>
                                <p:cTn id="17" presetID="16" presetClass="entr" presetSubtype="21"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arn(inVertical)">
                                      <p:cBhvr>
                                        <p:cTn id="19" dur="500"/>
                                        <p:tgtEl>
                                          <p:spTgt spid="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500"/>
                                        <p:tgtEl>
                                          <p:spTgt spid="1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randombar(horizontal)">
                                      <p:cBhvr>
                                        <p:cTn id="29" dur="500"/>
                                        <p:tgtEl>
                                          <p:spTgt spid="1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randombar(horizontal)">
                                      <p:cBhvr>
                                        <p:cTn id="34" dur="500"/>
                                        <p:tgtEl>
                                          <p:spTgt spid="2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randombar(horizontal)">
                                      <p:cBhvr>
                                        <p:cTn id="39" dur="500"/>
                                        <p:tgtEl>
                                          <p:spTgt spid="2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7" presetClass="entr" presetSubtype="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1000"/>
                                        <p:tgtEl>
                                          <p:spTgt spid="11"/>
                                        </p:tgtEl>
                                      </p:cBhvr>
                                    </p:animEffect>
                                    <p:anim calcmode="lin" valueType="num">
                                      <p:cBhvr>
                                        <p:cTn id="45" dur="1000" fill="hold"/>
                                        <p:tgtEl>
                                          <p:spTgt spid="11"/>
                                        </p:tgtEl>
                                        <p:attrNameLst>
                                          <p:attrName>ppt_x</p:attrName>
                                        </p:attrNameLst>
                                      </p:cBhvr>
                                      <p:tavLst>
                                        <p:tav tm="0">
                                          <p:val>
                                            <p:strVal val="#ppt_x"/>
                                          </p:val>
                                        </p:tav>
                                        <p:tav tm="100000">
                                          <p:val>
                                            <p:strVal val="#ppt_x"/>
                                          </p:val>
                                        </p:tav>
                                      </p:tavLst>
                                    </p:anim>
                                    <p:anim calcmode="lin" valueType="num">
                                      <p:cBhvr>
                                        <p:cTn id="4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6" grpId="0"/>
      <p:bldP spid="17" grpId="0"/>
      <p:bldP spid="22" grpId="0"/>
      <p:bldP spid="2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nTime"/>
        <a:ea typeface=""/>
        <a:cs typeface=""/>
      </a:majorFont>
      <a:minorFont>
        <a:latin typeface=".VnTim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otalTime>7065</TotalTime>
  <Words>1290</Words>
  <Application>Microsoft Office PowerPoint</Application>
  <PresentationFormat>On-screen Show (4:3)</PresentationFormat>
  <Paragraphs>133</Paragraphs>
  <Slides>24</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24</vt:i4>
      </vt:variant>
    </vt:vector>
  </HeadingPairs>
  <TitlesOfParts>
    <vt:vector size="33" baseType="lpstr">
      <vt:lpstr>.VnTime</vt:lpstr>
      <vt:lpstr>Arial</vt:lpstr>
      <vt:lpstr>Century Schoolbook</vt:lpstr>
      <vt:lpstr>Times New Roman</vt:lpstr>
      <vt:lpstr>Wingdings</vt:lpstr>
      <vt:lpstr>Wingdings 2</vt:lpstr>
      <vt:lpstr>1_Oriel</vt:lpstr>
      <vt:lpstr>9_Default Design</vt:lpstr>
      <vt:lpstr>3_Oriel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Monday, August 28th 2006</dc:title>
  <dc:creator>HV</dc:creator>
  <cp:lastModifiedBy>Thuan An Nguyen Thi</cp:lastModifiedBy>
  <cp:revision>384</cp:revision>
  <dcterms:created xsi:type="dcterms:W3CDTF">2006-11-05T08:39:38Z</dcterms:created>
  <dcterms:modified xsi:type="dcterms:W3CDTF">2021-10-24T07:35:33Z</dcterms:modified>
</cp:coreProperties>
</file>